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38404800" cy="27432000"/>
  <p:notesSz cx="7086600" cy="9372600"/>
  <p:defaultTextStyle>
    <a:defPPr>
      <a:defRPr lang="en-US"/>
    </a:defPPr>
    <a:lvl1pPr algn="l" rtl="0" eaLnBrk="0" fontAlgn="base" hangingPunct="0">
      <a:spcBef>
        <a:spcPct val="0"/>
      </a:spcBef>
      <a:spcAft>
        <a:spcPct val="0"/>
      </a:spcAft>
      <a:defRPr sz="3100" kern="1200">
        <a:solidFill>
          <a:schemeClr val="tx1"/>
        </a:solidFill>
        <a:latin typeface="Times New Roman" charset="0"/>
        <a:ea typeface="+mn-ea"/>
        <a:cs typeface="+mn-cs"/>
      </a:defRPr>
    </a:lvl1pPr>
    <a:lvl2pPr marL="391866" algn="l" rtl="0" eaLnBrk="0" fontAlgn="base" hangingPunct="0">
      <a:spcBef>
        <a:spcPct val="0"/>
      </a:spcBef>
      <a:spcAft>
        <a:spcPct val="0"/>
      </a:spcAft>
      <a:defRPr sz="3100" kern="1200">
        <a:solidFill>
          <a:schemeClr val="tx1"/>
        </a:solidFill>
        <a:latin typeface="Times New Roman" charset="0"/>
        <a:ea typeface="+mn-ea"/>
        <a:cs typeface="+mn-cs"/>
      </a:defRPr>
    </a:lvl2pPr>
    <a:lvl3pPr marL="783732" algn="l" rtl="0" eaLnBrk="0" fontAlgn="base" hangingPunct="0">
      <a:spcBef>
        <a:spcPct val="0"/>
      </a:spcBef>
      <a:spcAft>
        <a:spcPct val="0"/>
      </a:spcAft>
      <a:defRPr sz="3100" kern="1200">
        <a:solidFill>
          <a:schemeClr val="tx1"/>
        </a:solidFill>
        <a:latin typeface="Times New Roman" charset="0"/>
        <a:ea typeface="+mn-ea"/>
        <a:cs typeface="+mn-cs"/>
      </a:defRPr>
    </a:lvl3pPr>
    <a:lvl4pPr marL="1175598" algn="l" rtl="0" eaLnBrk="0" fontAlgn="base" hangingPunct="0">
      <a:spcBef>
        <a:spcPct val="0"/>
      </a:spcBef>
      <a:spcAft>
        <a:spcPct val="0"/>
      </a:spcAft>
      <a:defRPr sz="3100" kern="1200">
        <a:solidFill>
          <a:schemeClr val="tx1"/>
        </a:solidFill>
        <a:latin typeface="Times New Roman" charset="0"/>
        <a:ea typeface="+mn-ea"/>
        <a:cs typeface="+mn-cs"/>
      </a:defRPr>
    </a:lvl4pPr>
    <a:lvl5pPr marL="1567464" algn="l" rtl="0" eaLnBrk="0" fontAlgn="base" hangingPunct="0">
      <a:spcBef>
        <a:spcPct val="0"/>
      </a:spcBef>
      <a:spcAft>
        <a:spcPct val="0"/>
      </a:spcAft>
      <a:defRPr sz="3100" kern="1200">
        <a:solidFill>
          <a:schemeClr val="tx1"/>
        </a:solidFill>
        <a:latin typeface="Times New Roman" charset="0"/>
        <a:ea typeface="+mn-ea"/>
        <a:cs typeface="+mn-cs"/>
      </a:defRPr>
    </a:lvl5pPr>
    <a:lvl6pPr marL="1959331" algn="l" defTabSz="391866" rtl="0" eaLnBrk="1" latinLnBrk="0" hangingPunct="1">
      <a:defRPr sz="3100" kern="1200">
        <a:solidFill>
          <a:schemeClr val="tx1"/>
        </a:solidFill>
        <a:latin typeface="Times New Roman" charset="0"/>
        <a:ea typeface="+mn-ea"/>
        <a:cs typeface="+mn-cs"/>
      </a:defRPr>
    </a:lvl6pPr>
    <a:lvl7pPr marL="2351197" algn="l" defTabSz="391866" rtl="0" eaLnBrk="1" latinLnBrk="0" hangingPunct="1">
      <a:defRPr sz="3100" kern="1200">
        <a:solidFill>
          <a:schemeClr val="tx1"/>
        </a:solidFill>
        <a:latin typeface="Times New Roman" charset="0"/>
        <a:ea typeface="+mn-ea"/>
        <a:cs typeface="+mn-cs"/>
      </a:defRPr>
    </a:lvl7pPr>
    <a:lvl8pPr marL="2743063" algn="l" defTabSz="391866" rtl="0" eaLnBrk="1" latinLnBrk="0" hangingPunct="1">
      <a:defRPr sz="3100" kern="1200">
        <a:solidFill>
          <a:schemeClr val="tx1"/>
        </a:solidFill>
        <a:latin typeface="Times New Roman" charset="0"/>
        <a:ea typeface="+mn-ea"/>
        <a:cs typeface="+mn-cs"/>
      </a:defRPr>
    </a:lvl8pPr>
    <a:lvl9pPr marL="3134929" algn="l" defTabSz="391866" rtl="0" eaLnBrk="1" latinLnBrk="0" hangingPunct="1">
      <a:defRPr sz="31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5306">
          <p15:clr>
            <a:srgbClr val="A4A3A4"/>
          </p15:clr>
        </p15:guide>
        <p15:guide id="2" pos="11280">
          <p15:clr>
            <a:srgbClr val="A4A3A4"/>
          </p15:clr>
        </p15:guide>
        <p15:guide id="3" pos="5232">
          <p15:clr>
            <a:srgbClr val="A4A3A4"/>
          </p15:clr>
        </p15:guide>
        <p15:guide id="4" pos="10704">
          <p15:clr>
            <a:srgbClr val="A4A3A4"/>
          </p15:clr>
        </p15:guide>
        <p15:guide id="5" pos="16176">
          <p15:clr>
            <a:srgbClr val="A4A3A4"/>
          </p15:clr>
        </p15:guide>
        <p15:guide id="6" pos="21648">
          <p15:clr>
            <a:srgbClr val="A4A3A4"/>
          </p15:clr>
        </p15:guide>
        <p15:guide id="7" pos="22224">
          <p15:clr>
            <a:srgbClr val="A4A3A4"/>
          </p15:clr>
        </p15:guide>
        <p15:guide id="8" pos="5808">
          <p15:clr>
            <a:srgbClr val="A4A3A4"/>
          </p15:clr>
        </p15:guide>
        <p15:guide id="9" pos="336">
          <p15:clr>
            <a:srgbClr val="A4A3A4"/>
          </p15:clr>
        </p15:guide>
        <p15:guide id="10" orient="horz" pos="4422">
          <p15:clr>
            <a:srgbClr val="A4A3A4"/>
          </p15:clr>
        </p15:guide>
        <p15:guide id="11" pos="9870">
          <p15:clr>
            <a:srgbClr val="A4A3A4"/>
          </p15:clr>
        </p15:guide>
        <p15:guide id="12" pos="4578">
          <p15:clr>
            <a:srgbClr val="A4A3A4"/>
          </p15:clr>
        </p15:guide>
        <p15:guide id="13" pos="9366">
          <p15:clr>
            <a:srgbClr val="A4A3A4"/>
          </p15:clr>
        </p15:guide>
        <p15:guide id="14" pos="14154">
          <p15:clr>
            <a:srgbClr val="A4A3A4"/>
          </p15:clr>
        </p15:guide>
        <p15:guide id="15" pos="18942">
          <p15:clr>
            <a:srgbClr val="A4A3A4"/>
          </p15:clr>
        </p15:guide>
        <p15:guide id="16" pos="19446">
          <p15:clr>
            <a:srgbClr val="A4A3A4"/>
          </p15:clr>
        </p15:guide>
        <p15:guide id="17" pos="5082">
          <p15:clr>
            <a:srgbClr val="A4A3A4"/>
          </p15:clr>
        </p15:guide>
        <p15:guide id="18" pos="29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73FE"/>
    <a:srgbClr val="9664DC"/>
    <a:srgbClr val="AE78D6"/>
    <a:srgbClr val="FF5D5D"/>
    <a:srgbClr val="FF2F2F"/>
    <a:srgbClr val="D20000"/>
    <a:srgbClr val="9C5BCD"/>
    <a:srgbClr val="8B1336"/>
    <a:srgbClr val="0BFF07"/>
    <a:srgbClr val="7000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54" autoAdjust="0"/>
    <p:restoredTop sz="50000" autoAdjust="0"/>
  </p:normalViewPr>
  <p:slideViewPr>
    <p:cSldViewPr>
      <p:cViewPr varScale="1">
        <p:scale>
          <a:sx n="29" d="100"/>
          <a:sy n="29" d="100"/>
        </p:scale>
        <p:origin x="1992" y="102"/>
      </p:cViewPr>
      <p:guideLst>
        <p:guide orient="horz" pos="5306"/>
        <p:guide pos="11280"/>
        <p:guide pos="5232"/>
        <p:guide pos="10704"/>
        <p:guide pos="16176"/>
        <p:guide pos="21648"/>
        <p:guide pos="22224"/>
        <p:guide pos="5808"/>
        <p:guide pos="336"/>
        <p:guide orient="horz" pos="4422"/>
        <p:guide pos="9870"/>
        <p:guide pos="4578"/>
        <p:guide pos="9366"/>
        <p:guide pos="14154"/>
        <p:guide pos="18942"/>
        <p:guide pos="19446"/>
        <p:guide pos="5082"/>
        <p:guide pos="29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smtClean="0"/>
            </a:lvl1pPr>
          </a:lstStyle>
          <a:p>
            <a:pPr>
              <a:defRPr/>
            </a:pPr>
            <a:endParaRPr lang="en-US" dirty="0"/>
          </a:p>
        </p:txBody>
      </p:sp>
      <p:sp>
        <p:nvSpPr>
          <p:cNvPr id="3" name="Date Placeholder 2"/>
          <p:cNvSpPr>
            <a:spLocks noGrp="1"/>
          </p:cNvSpPr>
          <p:nvPr>
            <p:ph type="dt" idx="1"/>
          </p:nvPr>
        </p:nvSpPr>
        <p:spPr>
          <a:xfrm>
            <a:off x="4014100" y="0"/>
            <a:ext cx="3070860" cy="468630"/>
          </a:xfrm>
          <a:prstGeom prst="rect">
            <a:avLst/>
          </a:prstGeom>
        </p:spPr>
        <p:txBody>
          <a:bodyPr vert="horz" lIns="94046" tIns="47023" rIns="94046" bIns="47023" rtlCol="0"/>
          <a:lstStyle>
            <a:lvl1pPr algn="r">
              <a:defRPr sz="1200" smtClean="0"/>
            </a:lvl1pPr>
          </a:lstStyle>
          <a:p>
            <a:pPr>
              <a:defRPr/>
            </a:pPr>
            <a:fld id="{756FB1A7-1C09-1B41-9456-240E1442A0A8}" type="datetime1">
              <a:rPr lang="en-US"/>
              <a:pPr>
                <a:defRPr/>
              </a:pPr>
              <a:t>4/23/2019</a:t>
            </a:fld>
            <a:endParaRPr lang="en-US" dirty="0"/>
          </a:p>
        </p:txBody>
      </p:sp>
      <p:sp>
        <p:nvSpPr>
          <p:cNvPr id="4" name="Slide Image Placeholder 3"/>
          <p:cNvSpPr>
            <a:spLocks noGrp="1" noRot="1" noChangeAspect="1"/>
          </p:cNvSpPr>
          <p:nvPr>
            <p:ph type="sldImg" idx="2"/>
          </p:nvPr>
        </p:nvSpPr>
        <p:spPr>
          <a:xfrm>
            <a:off x="1084263" y="703263"/>
            <a:ext cx="4918075" cy="3514725"/>
          </a:xfrm>
          <a:prstGeom prst="rect">
            <a:avLst/>
          </a:prstGeom>
          <a:noFill/>
          <a:ln w="12700">
            <a:solidFill>
              <a:prstClr val="black"/>
            </a:solidFill>
          </a:ln>
        </p:spPr>
        <p:txBody>
          <a:bodyPr vert="horz" lIns="94046" tIns="47023" rIns="94046" bIns="47023" rtlCol="0" anchor="ctr"/>
          <a:lstStyle/>
          <a:p>
            <a:pPr lvl="0"/>
            <a:endParaRPr lang="en-US" noProof="0" dirty="0"/>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6" tIns="47023" rIns="94046" bIns="4702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smtClean="0"/>
            </a:lvl1pPr>
          </a:lstStyle>
          <a:p>
            <a:pPr>
              <a:defRPr/>
            </a:pPr>
            <a:endParaRPr lang="en-US" dirty="0"/>
          </a:p>
        </p:txBody>
      </p:sp>
      <p:sp>
        <p:nvSpPr>
          <p:cNvPr id="7" name="Slide Number Placeholder 6"/>
          <p:cNvSpPr>
            <a:spLocks noGrp="1"/>
          </p:cNvSpPr>
          <p:nvPr>
            <p:ph type="sldNum" sz="quarter" idx="5"/>
          </p:nvPr>
        </p:nvSpPr>
        <p:spPr>
          <a:xfrm>
            <a:off x="4014100" y="8902343"/>
            <a:ext cx="3070860" cy="468630"/>
          </a:xfrm>
          <a:prstGeom prst="rect">
            <a:avLst/>
          </a:prstGeom>
        </p:spPr>
        <p:txBody>
          <a:bodyPr vert="horz" lIns="94046" tIns="47023" rIns="94046" bIns="47023" rtlCol="0" anchor="b"/>
          <a:lstStyle>
            <a:lvl1pPr algn="r">
              <a:defRPr sz="1200" smtClean="0"/>
            </a:lvl1pPr>
          </a:lstStyle>
          <a:p>
            <a:pPr>
              <a:defRPr/>
            </a:pPr>
            <a:fld id="{0B3D59A6-C9B8-E041-90F7-06E7286E95B0}" type="slidenum">
              <a:rPr lang="en-US"/>
              <a:pPr>
                <a:defRPr/>
              </a:pPr>
              <a:t>‹#›</a:t>
            </a:fld>
            <a:endParaRPr lang="en-US" dirty="0"/>
          </a:p>
        </p:txBody>
      </p:sp>
    </p:spTree>
    <p:extLst>
      <p:ext uri="{BB962C8B-B14F-4D97-AF65-F5344CB8AC3E}">
        <p14:creationId xmlns:p14="http://schemas.microsoft.com/office/powerpoint/2010/main" val="2846133461"/>
      </p:ext>
    </p:extLst>
  </p:cSld>
  <p:clrMap bg1="lt1" tx1="dk1" bg2="lt2" tx2="dk2" accent1="accent1" accent2="accent2" accent3="accent3" accent4="accent4" accent5="accent5" accent6="accent6" hlink="hlink" folHlink="folHlink"/>
  <p:notesStyle>
    <a:lvl1pPr algn="l" defTabSz="391866" rtl="0" fontAlgn="base">
      <a:spcBef>
        <a:spcPct val="30000"/>
      </a:spcBef>
      <a:spcAft>
        <a:spcPct val="0"/>
      </a:spcAft>
      <a:defRPr sz="1000" kern="1200">
        <a:solidFill>
          <a:schemeClr val="tx1"/>
        </a:solidFill>
        <a:latin typeface="+mn-lt"/>
        <a:ea typeface="ヒラギノ角ゴ Pro W3" charset="-128"/>
        <a:cs typeface="ヒラギノ角ゴ Pro W3" charset="-128"/>
      </a:defRPr>
    </a:lvl1pPr>
    <a:lvl2pPr marL="391866" algn="l" defTabSz="391866" rtl="0" fontAlgn="base">
      <a:spcBef>
        <a:spcPct val="30000"/>
      </a:spcBef>
      <a:spcAft>
        <a:spcPct val="0"/>
      </a:spcAft>
      <a:defRPr sz="1000" kern="1200">
        <a:solidFill>
          <a:schemeClr val="tx1"/>
        </a:solidFill>
        <a:latin typeface="+mn-lt"/>
        <a:ea typeface="ヒラギノ角ゴ Pro W3" charset="-128"/>
        <a:cs typeface="+mn-cs"/>
      </a:defRPr>
    </a:lvl2pPr>
    <a:lvl3pPr marL="783732" algn="l" defTabSz="391866" rtl="0" fontAlgn="base">
      <a:spcBef>
        <a:spcPct val="30000"/>
      </a:spcBef>
      <a:spcAft>
        <a:spcPct val="0"/>
      </a:spcAft>
      <a:defRPr sz="1000" kern="1200">
        <a:solidFill>
          <a:schemeClr val="tx1"/>
        </a:solidFill>
        <a:latin typeface="+mn-lt"/>
        <a:ea typeface="ヒラギノ角ゴ Pro W3" charset="-128"/>
        <a:cs typeface="+mn-cs"/>
      </a:defRPr>
    </a:lvl3pPr>
    <a:lvl4pPr marL="1175598" algn="l" defTabSz="391866" rtl="0" fontAlgn="base">
      <a:spcBef>
        <a:spcPct val="30000"/>
      </a:spcBef>
      <a:spcAft>
        <a:spcPct val="0"/>
      </a:spcAft>
      <a:defRPr sz="1000" kern="1200">
        <a:solidFill>
          <a:schemeClr val="tx1"/>
        </a:solidFill>
        <a:latin typeface="+mn-lt"/>
        <a:ea typeface="ヒラギノ角ゴ Pro W3" charset="-128"/>
        <a:cs typeface="+mn-cs"/>
      </a:defRPr>
    </a:lvl4pPr>
    <a:lvl5pPr marL="1567464" algn="l" defTabSz="391866" rtl="0" fontAlgn="base">
      <a:spcBef>
        <a:spcPct val="30000"/>
      </a:spcBef>
      <a:spcAft>
        <a:spcPct val="0"/>
      </a:spcAft>
      <a:defRPr sz="1000" kern="1200">
        <a:solidFill>
          <a:schemeClr val="tx1"/>
        </a:solidFill>
        <a:latin typeface="+mn-lt"/>
        <a:ea typeface="ヒラギノ角ゴ Pro W3" charset="-128"/>
        <a:cs typeface="+mn-cs"/>
      </a:defRPr>
    </a:lvl5pPr>
    <a:lvl6pPr marL="1959331" algn="l" defTabSz="391866" rtl="0" eaLnBrk="1" latinLnBrk="0" hangingPunct="1">
      <a:defRPr sz="1000" kern="1200">
        <a:solidFill>
          <a:schemeClr val="tx1"/>
        </a:solidFill>
        <a:latin typeface="+mn-lt"/>
        <a:ea typeface="+mn-ea"/>
        <a:cs typeface="+mn-cs"/>
      </a:defRPr>
    </a:lvl6pPr>
    <a:lvl7pPr marL="2351197" algn="l" defTabSz="391866" rtl="0" eaLnBrk="1" latinLnBrk="0" hangingPunct="1">
      <a:defRPr sz="1000" kern="1200">
        <a:solidFill>
          <a:schemeClr val="tx1"/>
        </a:solidFill>
        <a:latin typeface="+mn-lt"/>
        <a:ea typeface="+mn-ea"/>
        <a:cs typeface="+mn-cs"/>
      </a:defRPr>
    </a:lvl7pPr>
    <a:lvl8pPr marL="2743063" algn="l" defTabSz="391866" rtl="0" eaLnBrk="1" latinLnBrk="0" hangingPunct="1">
      <a:defRPr sz="1000" kern="1200">
        <a:solidFill>
          <a:schemeClr val="tx1"/>
        </a:solidFill>
        <a:latin typeface="+mn-lt"/>
        <a:ea typeface="+mn-ea"/>
        <a:cs typeface="+mn-cs"/>
      </a:defRPr>
    </a:lvl8pPr>
    <a:lvl9pPr marL="3134929" algn="l" defTabSz="391866"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xfrm>
            <a:off x="1084263" y="703263"/>
            <a:ext cx="4918075" cy="3514725"/>
          </a:xfrm>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F44181-3E53-0244-BC14-1612D65DECF1}" type="slidenum">
              <a:rPr lang="en-US"/>
              <a:pPr/>
              <a:t>1</a:t>
            </a:fld>
            <a:endParaRPr lang="en-US" dirty="0"/>
          </a:p>
        </p:txBody>
      </p:sp>
    </p:spTree>
    <p:extLst>
      <p:ext uri="{BB962C8B-B14F-4D97-AF65-F5344CB8AC3E}">
        <p14:creationId xmlns:p14="http://schemas.microsoft.com/office/powerpoint/2010/main" val="686245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916" y="8522229"/>
            <a:ext cx="32642969" cy="5879042"/>
          </a:xfrm>
        </p:spPr>
        <p:txBody>
          <a:bodyPr/>
          <a:lstStyle/>
          <a:p>
            <a:r>
              <a:rPr lang="en-US"/>
              <a:t>Click to edit Master title style</a:t>
            </a:r>
          </a:p>
        </p:txBody>
      </p:sp>
      <p:sp>
        <p:nvSpPr>
          <p:cNvPr id="3" name="Subtitle 2"/>
          <p:cNvSpPr>
            <a:spLocks noGrp="1"/>
          </p:cNvSpPr>
          <p:nvPr>
            <p:ph type="subTitle" idx="1"/>
          </p:nvPr>
        </p:nvSpPr>
        <p:spPr>
          <a:xfrm>
            <a:off x="5760443" y="15544271"/>
            <a:ext cx="26883916" cy="7011458"/>
          </a:xfrm>
        </p:spPr>
        <p:txBody>
          <a:bodyPr/>
          <a:lstStyle>
            <a:lvl1pPr marL="0" indent="0" algn="ctr">
              <a:buNone/>
              <a:defRPr/>
            </a:lvl1pPr>
            <a:lvl2pPr marL="391866" indent="0" algn="ctr">
              <a:buNone/>
              <a:defRPr/>
            </a:lvl2pPr>
            <a:lvl3pPr marL="783732" indent="0" algn="ctr">
              <a:buNone/>
              <a:defRPr/>
            </a:lvl3pPr>
            <a:lvl4pPr marL="1175598" indent="0" algn="ctr">
              <a:buNone/>
              <a:defRPr/>
            </a:lvl4pPr>
            <a:lvl5pPr marL="1567464" indent="0" algn="ctr">
              <a:buNone/>
              <a:defRPr/>
            </a:lvl5pPr>
            <a:lvl6pPr marL="1959331" indent="0" algn="ctr">
              <a:buNone/>
              <a:defRPr/>
            </a:lvl6pPr>
            <a:lvl7pPr marL="2351197" indent="0" algn="ctr">
              <a:buNone/>
              <a:defRPr/>
            </a:lvl7pPr>
            <a:lvl8pPr marL="2743063" indent="0" algn="ctr">
              <a:buNone/>
              <a:defRPr/>
            </a:lvl8pPr>
            <a:lvl9pPr marL="3134929"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3D8E827-4164-1B43-A468-F0C7531C8DC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1209187-58BC-5444-ADBD-A03ACA2C135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363143" y="2439458"/>
            <a:ext cx="8160742" cy="2194454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880916" y="2439458"/>
            <a:ext cx="24348877" cy="219445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C0D064C-3CD0-2C44-8CD4-0D66B7F2E8B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3748E9A-5EA3-C546-BC6D-B439A748F11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17627865"/>
            <a:ext cx="32644358" cy="5447771"/>
          </a:xfrm>
        </p:spPr>
        <p:txBody>
          <a:bodyPr anchor="t"/>
          <a:lstStyle>
            <a:lvl1pPr algn="l">
              <a:defRPr sz="3400" b="1" cap="all"/>
            </a:lvl1pPr>
          </a:lstStyle>
          <a:p>
            <a:r>
              <a:rPr lang="en-US"/>
              <a:t>Click to edit Master title style</a:t>
            </a:r>
          </a:p>
        </p:txBody>
      </p:sp>
      <p:sp>
        <p:nvSpPr>
          <p:cNvPr id="3" name="Text Placeholder 2"/>
          <p:cNvSpPr>
            <a:spLocks noGrp="1"/>
          </p:cNvSpPr>
          <p:nvPr>
            <p:ph type="body" idx="1"/>
          </p:nvPr>
        </p:nvSpPr>
        <p:spPr>
          <a:xfrm>
            <a:off x="3033713" y="11627115"/>
            <a:ext cx="32644358" cy="6000750"/>
          </a:xfrm>
        </p:spPr>
        <p:txBody>
          <a:bodyPr anchor="b"/>
          <a:lstStyle>
            <a:lvl1pPr marL="0" indent="0">
              <a:buNone/>
              <a:defRPr sz="1700"/>
            </a:lvl1pPr>
            <a:lvl2pPr marL="391866" indent="0">
              <a:buNone/>
              <a:defRPr sz="1500"/>
            </a:lvl2pPr>
            <a:lvl3pPr marL="783732" indent="0">
              <a:buNone/>
              <a:defRPr sz="1400"/>
            </a:lvl3pPr>
            <a:lvl4pPr marL="1175598" indent="0">
              <a:buNone/>
              <a:defRPr sz="1200"/>
            </a:lvl4pPr>
            <a:lvl5pPr marL="1567464" indent="0">
              <a:buNone/>
              <a:defRPr sz="1200"/>
            </a:lvl5pPr>
            <a:lvl6pPr marL="1959331" indent="0">
              <a:buNone/>
              <a:defRPr sz="1200"/>
            </a:lvl6pPr>
            <a:lvl7pPr marL="2351197" indent="0">
              <a:buNone/>
              <a:defRPr sz="1200"/>
            </a:lvl7pPr>
            <a:lvl8pPr marL="2743063" indent="0">
              <a:buNone/>
              <a:defRPr sz="1200"/>
            </a:lvl8pPr>
            <a:lvl9pPr marL="3134929" indent="0">
              <a:buNone/>
              <a:defRPr sz="1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CF06220-D0E5-0442-B87A-EC7CD2351B8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880916" y="7924271"/>
            <a:ext cx="16254809" cy="16459729"/>
          </a:xfrm>
        </p:spPr>
        <p:txBody>
          <a:bodyPr/>
          <a:lstStyle>
            <a:lvl1pPr>
              <a:defRPr sz="2400"/>
            </a:lvl1pPr>
            <a:lvl2pPr>
              <a:defRPr sz="21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269076" y="7924271"/>
            <a:ext cx="16254809" cy="16459729"/>
          </a:xfrm>
        </p:spPr>
        <p:txBody>
          <a:bodyPr/>
          <a:lstStyle>
            <a:lvl1pPr>
              <a:defRPr sz="2400"/>
            </a:lvl1pPr>
            <a:lvl2pPr>
              <a:defRPr sz="21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892C116-1443-D240-A541-588057FEF11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19685" y="1098021"/>
            <a:ext cx="34565431" cy="4572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19684" y="6140980"/>
            <a:ext cx="16968788" cy="2558521"/>
          </a:xfrm>
        </p:spPr>
        <p:txBody>
          <a:bodyPr anchor="b"/>
          <a:lstStyle>
            <a:lvl1pPr marL="0" indent="0">
              <a:buNone/>
              <a:defRPr sz="2100" b="1"/>
            </a:lvl1pPr>
            <a:lvl2pPr marL="391866" indent="0">
              <a:buNone/>
              <a:defRPr sz="1700" b="1"/>
            </a:lvl2pPr>
            <a:lvl3pPr marL="783732" indent="0">
              <a:buNone/>
              <a:defRPr sz="1500" b="1"/>
            </a:lvl3pPr>
            <a:lvl4pPr marL="1175598" indent="0">
              <a:buNone/>
              <a:defRPr sz="1400" b="1"/>
            </a:lvl4pPr>
            <a:lvl5pPr marL="1567464" indent="0">
              <a:buNone/>
              <a:defRPr sz="1400" b="1"/>
            </a:lvl5pPr>
            <a:lvl6pPr marL="1959331" indent="0">
              <a:buNone/>
              <a:defRPr sz="1400" b="1"/>
            </a:lvl6pPr>
            <a:lvl7pPr marL="2351197" indent="0">
              <a:buNone/>
              <a:defRPr sz="1400" b="1"/>
            </a:lvl7pPr>
            <a:lvl8pPr marL="2743063" indent="0">
              <a:buNone/>
              <a:defRPr sz="1400" b="1"/>
            </a:lvl8pPr>
            <a:lvl9pPr marL="3134929" indent="0">
              <a:buNone/>
              <a:defRPr sz="1400" b="1"/>
            </a:lvl9pPr>
          </a:lstStyle>
          <a:p>
            <a:pPr lvl="0"/>
            <a:r>
              <a:rPr lang="en-US"/>
              <a:t>Click to edit Master text styles</a:t>
            </a:r>
          </a:p>
        </p:txBody>
      </p:sp>
      <p:sp>
        <p:nvSpPr>
          <p:cNvPr id="4" name="Content Placeholder 3"/>
          <p:cNvSpPr>
            <a:spLocks noGrp="1"/>
          </p:cNvSpPr>
          <p:nvPr>
            <p:ph sz="half" idx="2"/>
          </p:nvPr>
        </p:nvSpPr>
        <p:spPr>
          <a:xfrm>
            <a:off x="1919684" y="8699500"/>
            <a:ext cx="16968788" cy="15804886"/>
          </a:xfrm>
        </p:spPr>
        <p:txBody>
          <a:bodyPr/>
          <a:lstStyle>
            <a:lvl1pPr>
              <a:defRPr sz="2100"/>
            </a:lvl1pPr>
            <a:lvl2pPr>
              <a:defRPr sz="17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384" y="6140980"/>
            <a:ext cx="16975732" cy="2558521"/>
          </a:xfrm>
        </p:spPr>
        <p:txBody>
          <a:bodyPr anchor="b"/>
          <a:lstStyle>
            <a:lvl1pPr marL="0" indent="0">
              <a:buNone/>
              <a:defRPr sz="2100" b="1"/>
            </a:lvl1pPr>
            <a:lvl2pPr marL="391866" indent="0">
              <a:buNone/>
              <a:defRPr sz="1700" b="1"/>
            </a:lvl2pPr>
            <a:lvl3pPr marL="783732" indent="0">
              <a:buNone/>
              <a:defRPr sz="1500" b="1"/>
            </a:lvl3pPr>
            <a:lvl4pPr marL="1175598" indent="0">
              <a:buNone/>
              <a:defRPr sz="1400" b="1"/>
            </a:lvl4pPr>
            <a:lvl5pPr marL="1567464" indent="0">
              <a:buNone/>
              <a:defRPr sz="1400" b="1"/>
            </a:lvl5pPr>
            <a:lvl6pPr marL="1959331" indent="0">
              <a:buNone/>
              <a:defRPr sz="1400" b="1"/>
            </a:lvl6pPr>
            <a:lvl7pPr marL="2351197" indent="0">
              <a:buNone/>
              <a:defRPr sz="1400" b="1"/>
            </a:lvl7pPr>
            <a:lvl8pPr marL="2743063" indent="0">
              <a:buNone/>
              <a:defRPr sz="1400" b="1"/>
            </a:lvl8pPr>
            <a:lvl9pPr marL="3134929" indent="0">
              <a:buNone/>
              <a:defRPr sz="1400" b="1"/>
            </a:lvl9pPr>
          </a:lstStyle>
          <a:p>
            <a:pPr lvl="0"/>
            <a:r>
              <a:rPr lang="en-US"/>
              <a:t>Click to edit Master text styles</a:t>
            </a:r>
          </a:p>
        </p:txBody>
      </p:sp>
      <p:sp>
        <p:nvSpPr>
          <p:cNvPr id="6" name="Content Placeholder 5"/>
          <p:cNvSpPr>
            <a:spLocks noGrp="1"/>
          </p:cNvSpPr>
          <p:nvPr>
            <p:ph sz="quarter" idx="4"/>
          </p:nvPr>
        </p:nvSpPr>
        <p:spPr>
          <a:xfrm>
            <a:off x="19509384" y="8699500"/>
            <a:ext cx="16975732" cy="15804886"/>
          </a:xfrm>
        </p:spPr>
        <p:txBody>
          <a:bodyPr/>
          <a:lstStyle>
            <a:lvl1pPr>
              <a:defRPr sz="2100"/>
            </a:lvl1pPr>
            <a:lvl2pPr>
              <a:defRPr sz="17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F3A8D79-6189-0D42-B9BC-9E8E36A8659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2375FC45-09E5-0248-8F5B-1E9CF26E1A9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B392E1A-AEE3-3A41-95D1-24958C2D2C6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9684" y="1092729"/>
            <a:ext cx="12634913" cy="4647407"/>
          </a:xfrm>
        </p:spPr>
        <p:txBody>
          <a:bodyPr anchor="b"/>
          <a:lstStyle>
            <a:lvl1pPr algn="l">
              <a:defRPr sz="1700" b="1"/>
            </a:lvl1pPr>
          </a:lstStyle>
          <a:p>
            <a:r>
              <a:rPr lang="en-US"/>
              <a:t>Click to edit Master title style</a:t>
            </a:r>
          </a:p>
        </p:txBody>
      </p:sp>
      <p:sp>
        <p:nvSpPr>
          <p:cNvPr id="3" name="Content Placeholder 2"/>
          <p:cNvSpPr>
            <a:spLocks noGrp="1"/>
          </p:cNvSpPr>
          <p:nvPr>
            <p:ph idx="1"/>
          </p:nvPr>
        </p:nvSpPr>
        <p:spPr>
          <a:xfrm>
            <a:off x="15015766" y="1092729"/>
            <a:ext cx="21469350" cy="23411657"/>
          </a:xfrm>
        </p:spPr>
        <p:txBody>
          <a:bodyPr/>
          <a:lstStyle>
            <a:lvl1pPr>
              <a:defRPr sz="2700"/>
            </a:lvl1pPr>
            <a:lvl2pPr>
              <a:defRPr sz="2400"/>
            </a:lvl2pPr>
            <a:lvl3pPr>
              <a:defRPr sz="21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19684" y="5740136"/>
            <a:ext cx="12634913" cy="18764250"/>
          </a:xfrm>
        </p:spPr>
        <p:txBody>
          <a:bodyPr/>
          <a:lstStyle>
            <a:lvl1pPr marL="0" indent="0">
              <a:buNone/>
              <a:defRPr sz="1200"/>
            </a:lvl1pPr>
            <a:lvl2pPr marL="391866" indent="0">
              <a:buNone/>
              <a:defRPr sz="1000"/>
            </a:lvl2pPr>
            <a:lvl3pPr marL="783732" indent="0">
              <a:buNone/>
              <a:defRPr sz="900"/>
            </a:lvl3pPr>
            <a:lvl4pPr marL="1175598" indent="0">
              <a:buNone/>
              <a:defRPr sz="800"/>
            </a:lvl4pPr>
            <a:lvl5pPr marL="1567464" indent="0">
              <a:buNone/>
              <a:defRPr sz="800"/>
            </a:lvl5pPr>
            <a:lvl6pPr marL="1959331" indent="0">
              <a:buNone/>
              <a:defRPr sz="800"/>
            </a:lvl6pPr>
            <a:lvl7pPr marL="2351197" indent="0">
              <a:buNone/>
              <a:defRPr sz="800"/>
            </a:lvl7pPr>
            <a:lvl8pPr marL="2743063" indent="0">
              <a:buNone/>
              <a:defRPr sz="800"/>
            </a:lvl8pPr>
            <a:lvl9pPr marL="3134929" indent="0">
              <a:buNone/>
              <a:defRPr sz="8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47304F5-DDED-A14F-9C46-5D966D86740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331" y="19202136"/>
            <a:ext cx="23043157" cy="2267479"/>
          </a:xfrm>
        </p:spPr>
        <p:txBody>
          <a:bodyPr anchor="b"/>
          <a:lstStyle>
            <a:lvl1pPr algn="l">
              <a:defRPr sz="1700" b="1"/>
            </a:lvl1pPr>
          </a:lstStyle>
          <a:p>
            <a:r>
              <a:rPr lang="en-US"/>
              <a:t>Click to edit Master title style</a:t>
            </a:r>
          </a:p>
        </p:txBody>
      </p:sp>
      <p:sp>
        <p:nvSpPr>
          <p:cNvPr id="3" name="Picture Placeholder 2"/>
          <p:cNvSpPr>
            <a:spLocks noGrp="1"/>
          </p:cNvSpPr>
          <p:nvPr>
            <p:ph type="pic" idx="1"/>
          </p:nvPr>
        </p:nvSpPr>
        <p:spPr>
          <a:xfrm>
            <a:off x="7527331" y="2451365"/>
            <a:ext cx="23043157" cy="16458406"/>
          </a:xfrm>
        </p:spPr>
        <p:txBody>
          <a:bodyPr/>
          <a:lstStyle>
            <a:lvl1pPr marL="0" indent="0">
              <a:buNone/>
              <a:defRPr sz="2700"/>
            </a:lvl1pPr>
            <a:lvl2pPr marL="391866" indent="0">
              <a:buNone/>
              <a:defRPr sz="2400"/>
            </a:lvl2pPr>
            <a:lvl3pPr marL="783732" indent="0">
              <a:buNone/>
              <a:defRPr sz="2100"/>
            </a:lvl3pPr>
            <a:lvl4pPr marL="1175598" indent="0">
              <a:buNone/>
              <a:defRPr sz="1700"/>
            </a:lvl4pPr>
            <a:lvl5pPr marL="1567464" indent="0">
              <a:buNone/>
              <a:defRPr sz="1700"/>
            </a:lvl5pPr>
            <a:lvl6pPr marL="1959331" indent="0">
              <a:buNone/>
              <a:defRPr sz="1700"/>
            </a:lvl6pPr>
            <a:lvl7pPr marL="2351197" indent="0">
              <a:buNone/>
              <a:defRPr sz="1700"/>
            </a:lvl7pPr>
            <a:lvl8pPr marL="2743063" indent="0">
              <a:buNone/>
              <a:defRPr sz="1700"/>
            </a:lvl8pPr>
            <a:lvl9pPr marL="3134929" indent="0">
              <a:buNone/>
              <a:defRPr sz="1700"/>
            </a:lvl9pPr>
          </a:lstStyle>
          <a:p>
            <a:pPr lvl="0"/>
            <a:endParaRPr lang="en-US" noProof="0" dirty="0"/>
          </a:p>
        </p:txBody>
      </p:sp>
      <p:sp>
        <p:nvSpPr>
          <p:cNvPr id="4" name="Text Placeholder 3"/>
          <p:cNvSpPr>
            <a:spLocks noGrp="1"/>
          </p:cNvSpPr>
          <p:nvPr>
            <p:ph type="body" sz="half" idx="2"/>
          </p:nvPr>
        </p:nvSpPr>
        <p:spPr>
          <a:xfrm>
            <a:off x="7527331" y="21469615"/>
            <a:ext cx="23043157" cy="3218656"/>
          </a:xfrm>
        </p:spPr>
        <p:txBody>
          <a:bodyPr/>
          <a:lstStyle>
            <a:lvl1pPr marL="0" indent="0">
              <a:buNone/>
              <a:defRPr sz="1200"/>
            </a:lvl1pPr>
            <a:lvl2pPr marL="391866" indent="0">
              <a:buNone/>
              <a:defRPr sz="1000"/>
            </a:lvl2pPr>
            <a:lvl3pPr marL="783732" indent="0">
              <a:buNone/>
              <a:defRPr sz="900"/>
            </a:lvl3pPr>
            <a:lvl4pPr marL="1175598" indent="0">
              <a:buNone/>
              <a:defRPr sz="800"/>
            </a:lvl4pPr>
            <a:lvl5pPr marL="1567464" indent="0">
              <a:buNone/>
              <a:defRPr sz="800"/>
            </a:lvl5pPr>
            <a:lvl6pPr marL="1959331" indent="0">
              <a:buNone/>
              <a:defRPr sz="800"/>
            </a:lvl6pPr>
            <a:lvl7pPr marL="2351197" indent="0">
              <a:buNone/>
              <a:defRPr sz="800"/>
            </a:lvl7pPr>
            <a:lvl8pPr marL="2743063" indent="0">
              <a:buNone/>
              <a:defRPr sz="800"/>
            </a:lvl8pPr>
            <a:lvl9pPr marL="3134929" indent="0">
              <a:buNone/>
              <a:defRPr sz="8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C34CE3C-C920-5844-BC6D-141046733AD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80916" y="2439458"/>
            <a:ext cx="32642969" cy="4572000"/>
          </a:xfrm>
          <a:prstGeom prst="rect">
            <a:avLst/>
          </a:prstGeom>
          <a:noFill/>
          <a:ln w="9525">
            <a:noFill/>
            <a:miter lim="800000"/>
            <a:headEnd/>
            <a:tailEnd/>
          </a:ln>
        </p:spPr>
        <p:txBody>
          <a:bodyPr vert="horz" wrap="square" lIns="373950" tIns="186975" rIns="373950" bIns="186975"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880916" y="7924271"/>
            <a:ext cx="32642969" cy="16459729"/>
          </a:xfrm>
          <a:prstGeom prst="rect">
            <a:avLst/>
          </a:prstGeom>
          <a:noFill/>
          <a:ln w="9525">
            <a:noFill/>
            <a:miter lim="800000"/>
            <a:headEnd/>
            <a:tailEnd/>
          </a:ln>
        </p:spPr>
        <p:txBody>
          <a:bodyPr vert="horz" wrap="square" lIns="373950" tIns="186975" rIns="373950" bIns="18697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880916" y="24992542"/>
            <a:ext cx="8001000" cy="1830917"/>
          </a:xfrm>
          <a:prstGeom prst="rect">
            <a:avLst/>
          </a:prstGeom>
          <a:noFill/>
          <a:ln w="9525">
            <a:noFill/>
            <a:miter lim="800000"/>
            <a:headEnd/>
            <a:tailEnd/>
          </a:ln>
          <a:effectLst/>
        </p:spPr>
        <p:txBody>
          <a:bodyPr vert="horz" wrap="square" lIns="373950" tIns="186975" rIns="373950" bIns="186975" numCol="1" anchor="t" anchorCtr="0" compatLnSpc="1">
            <a:prstTxWarp prst="textNoShape">
              <a:avLst/>
            </a:prstTxWarp>
          </a:bodyPr>
          <a:lstStyle>
            <a:lvl1pPr>
              <a:defRPr sz="5700"/>
            </a:lvl1pPr>
          </a:lstStyle>
          <a:p>
            <a:pPr>
              <a:defRPr/>
            </a:pPr>
            <a:endParaRPr lang="en-US" dirty="0"/>
          </a:p>
        </p:txBody>
      </p:sp>
      <p:sp>
        <p:nvSpPr>
          <p:cNvPr id="1029" name="Rectangle 5"/>
          <p:cNvSpPr>
            <a:spLocks noGrp="1" noChangeArrowheads="1"/>
          </p:cNvSpPr>
          <p:nvPr>
            <p:ph type="ftr" sz="quarter" idx="3"/>
          </p:nvPr>
        </p:nvSpPr>
        <p:spPr bwMode="auto">
          <a:xfrm>
            <a:off x="13121085" y="24992542"/>
            <a:ext cx="12162631" cy="1830917"/>
          </a:xfrm>
          <a:prstGeom prst="rect">
            <a:avLst/>
          </a:prstGeom>
          <a:noFill/>
          <a:ln w="9525">
            <a:noFill/>
            <a:miter lim="800000"/>
            <a:headEnd/>
            <a:tailEnd/>
          </a:ln>
          <a:effectLst/>
        </p:spPr>
        <p:txBody>
          <a:bodyPr vert="horz" wrap="square" lIns="373950" tIns="186975" rIns="373950" bIns="186975" numCol="1" anchor="t" anchorCtr="0" compatLnSpc="1">
            <a:prstTxWarp prst="textNoShape">
              <a:avLst/>
            </a:prstTxWarp>
          </a:bodyPr>
          <a:lstStyle>
            <a:lvl1pPr algn="ctr">
              <a:defRPr sz="5700"/>
            </a:lvl1pPr>
          </a:lstStyle>
          <a:p>
            <a:pPr>
              <a:defRPr/>
            </a:pPr>
            <a:endParaRPr lang="en-US" dirty="0"/>
          </a:p>
        </p:txBody>
      </p:sp>
      <p:sp>
        <p:nvSpPr>
          <p:cNvPr id="1030" name="Rectangle 6"/>
          <p:cNvSpPr>
            <a:spLocks noGrp="1" noChangeArrowheads="1"/>
          </p:cNvSpPr>
          <p:nvPr>
            <p:ph type="sldNum" sz="quarter" idx="4"/>
          </p:nvPr>
        </p:nvSpPr>
        <p:spPr bwMode="auto">
          <a:xfrm>
            <a:off x="27522884" y="24992542"/>
            <a:ext cx="8001000" cy="1830917"/>
          </a:xfrm>
          <a:prstGeom prst="rect">
            <a:avLst/>
          </a:prstGeom>
          <a:noFill/>
          <a:ln w="9525">
            <a:noFill/>
            <a:miter lim="800000"/>
            <a:headEnd/>
            <a:tailEnd/>
          </a:ln>
          <a:effectLst/>
        </p:spPr>
        <p:txBody>
          <a:bodyPr vert="horz" wrap="square" lIns="373950" tIns="186975" rIns="373950" bIns="186975" numCol="1" anchor="t" anchorCtr="0" compatLnSpc="1">
            <a:prstTxWarp prst="textNoShape">
              <a:avLst/>
            </a:prstTxWarp>
          </a:bodyPr>
          <a:lstStyle>
            <a:lvl1pPr algn="r">
              <a:defRPr sz="5700"/>
            </a:lvl1pPr>
          </a:lstStyle>
          <a:p>
            <a:pPr>
              <a:defRPr/>
            </a:pPr>
            <a:fld id="{1A1D88DD-C505-5D48-B8A9-8B562E9AFED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39056" rtl="0" eaLnBrk="0" fontAlgn="base" hangingPunct="0">
        <a:spcBef>
          <a:spcPct val="0"/>
        </a:spcBef>
        <a:spcAft>
          <a:spcPct val="0"/>
        </a:spcAft>
        <a:defRPr sz="18000">
          <a:solidFill>
            <a:schemeClr val="tx2"/>
          </a:solidFill>
          <a:latin typeface="+mj-lt"/>
          <a:ea typeface="ヒラギノ角ゴ Pro W3" charset="-128"/>
          <a:cs typeface="ヒラギノ角ゴ Pro W3" charset="-128"/>
        </a:defRPr>
      </a:lvl1pPr>
      <a:lvl2pPr algn="ctr" defTabSz="3739056" rtl="0" eaLnBrk="0" fontAlgn="base" hangingPunct="0">
        <a:spcBef>
          <a:spcPct val="0"/>
        </a:spcBef>
        <a:spcAft>
          <a:spcPct val="0"/>
        </a:spcAft>
        <a:defRPr sz="18000">
          <a:solidFill>
            <a:schemeClr val="tx2"/>
          </a:solidFill>
          <a:latin typeface="Times New Roman" charset="0"/>
          <a:ea typeface="ヒラギノ角ゴ Pro W3" charset="-128"/>
          <a:cs typeface="ヒラギノ角ゴ Pro W3" charset="-128"/>
        </a:defRPr>
      </a:lvl2pPr>
      <a:lvl3pPr algn="ctr" defTabSz="3739056" rtl="0" eaLnBrk="0" fontAlgn="base" hangingPunct="0">
        <a:spcBef>
          <a:spcPct val="0"/>
        </a:spcBef>
        <a:spcAft>
          <a:spcPct val="0"/>
        </a:spcAft>
        <a:defRPr sz="18000">
          <a:solidFill>
            <a:schemeClr val="tx2"/>
          </a:solidFill>
          <a:latin typeface="Times New Roman" charset="0"/>
          <a:ea typeface="ヒラギノ角ゴ Pro W3" charset="-128"/>
          <a:cs typeface="ヒラギノ角ゴ Pro W3" charset="-128"/>
        </a:defRPr>
      </a:lvl3pPr>
      <a:lvl4pPr algn="ctr" defTabSz="3739056" rtl="0" eaLnBrk="0" fontAlgn="base" hangingPunct="0">
        <a:spcBef>
          <a:spcPct val="0"/>
        </a:spcBef>
        <a:spcAft>
          <a:spcPct val="0"/>
        </a:spcAft>
        <a:defRPr sz="18000">
          <a:solidFill>
            <a:schemeClr val="tx2"/>
          </a:solidFill>
          <a:latin typeface="Times New Roman" charset="0"/>
          <a:ea typeface="ヒラギノ角ゴ Pro W3" charset="-128"/>
          <a:cs typeface="ヒラギノ角ゴ Pro W3" charset="-128"/>
        </a:defRPr>
      </a:lvl4pPr>
      <a:lvl5pPr algn="ctr" defTabSz="3739056" rtl="0" eaLnBrk="0" fontAlgn="base" hangingPunct="0">
        <a:spcBef>
          <a:spcPct val="0"/>
        </a:spcBef>
        <a:spcAft>
          <a:spcPct val="0"/>
        </a:spcAft>
        <a:defRPr sz="18000">
          <a:solidFill>
            <a:schemeClr val="tx2"/>
          </a:solidFill>
          <a:latin typeface="Times New Roman" charset="0"/>
          <a:ea typeface="ヒラギノ角ゴ Pro W3" charset="-128"/>
          <a:cs typeface="ヒラギノ角ゴ Pro W3" charset="-128"/>
        </a:defRPr>
      </a:lvl5pPr>
      <a:lvl6pPr marL="391866" algn="ctr" defTabSz="3739056" rtl="0" fontAlgn="base">
        <a:spcBef>
          <a:spcPct val="0"/>
        </a:spcBef>
        <a:spcAft>
          <a:spcPct val="0"/>
        </a:spcAft>
        <a:defRPr sz="18000">
          <a:solidFill>
            <a:schemeClr val="tx2"/>
          </a:solidFill>
          <a:latin typeface="Times New Roman" charset="0"/>
        </a:defRPr>
      </a:lvl6pPr>
      <a:lvl7pPr marL="783732" algn="ctr" defTabSz="3739056" rtl="0" fontAlgn="base">
        <a:spcBef>
          <a:spcPct val="0"/>
        </a:spcBef>
        <a:spcAft>
          <a:spcPct val="0"/>
        </a:spcAft>
        <a:defRPr sz="18000">
          <a:solidFill>
            <a:schemeClr val="tx2"/>
          </a:solidFill>
          <a:latin typeface="Times New Roman" charset="0"/>
        </a:defRPr>
      </a:lvl7pPr>
      <a:lvl8pPr marL="1175598" algn="ctr" defTabSz="3739056" rtl="0" fontAlgn="base">
        <a:spcBef>
          <a:spcPct val="0"/>
        </a:spcBef>
        <a:spcAft>
          <a:spcPct val="0"/>
        </a:spcAft>
        <a:defRPr sz="18000">
          <a:solidFill>
            <a:schemeClr val="tx2"/>
          </a:solidFill>
          <a:latin typeface="Times New Roman" charset="0"/>
        </a:defRPr>
      </a:lvl8pPr>
      <a:lvl9pPr marL="1567464" algn="ctr" defTabSz="3739056" rtl="0" fontAlgn="base">
        <a:spcBef>
          <a:spcPct val="0"/>
        </a:spcBef>
        <a:spcAft>
          <a:spcPct val="0"/>
        </a:spcAft>
        <a:defRPr sz="18000">
          <a:solidFill>
            <a:schemeClr val="tx2"/>
          </a:solidFill>
          <a:latin typeface="Times New Roman" charset="0"/>
        </a:defRPr>
      </a:lvl9pPr>
    </p:titleStyle>
    <p:bodyStyle>
      <a:lvl1pPr marL="1402827" indent="-1402827" algn="l" defTabSz="3739056" rtl="0" eaLnBrk="0" fontAlgn="base" hangingPunct="0">
        <a:spcBef>
          <a:spcPct val="20000"/>
        </a:spcBef>
        <a:spcAft>
          <a:spcPct val="0"/>
        </a:spcAft>
        <a:buChar char="•"/>
        <a:defRPr sz="13100">
          <a:solidFill>
            <a:schemeClr val="tx1"/>
          </a:solidFill>
          <a:latin typeface="+mn-lt"/>
          <a:ea typeface="ヒラギノ角ゴ Pro W3" charset="-128"/>
          <a:cs typeface="ヒラギノ角ゴ Pro W3" charset="-128"/>
        </a:defRPr>
      </a:lvl1pPr>
      <a:lvl2pPr marL="3038324" indent="-1168796" algn="l" defTabSz="3739056" rtl="0" eaLnBrk="0" fontAlgn="base" hangingPunct="0">
        <a:spcBef>
          <a:spcPct val="20000"/>
        </a:spcBef>
        <a:spcAft>
          <a:spcPct val="0"/>
        </a:spcAft>
        <a:buChar char="–"/>
        <a:defRPr sz="11500">
          <a:solidFill>
            <a:schemeClr val="tx1"/>
          </a:solidFill>
          <a:latin typeface="+mn-lt"/>
          <a:ea typeface="ヒラギノ角ゴ Pro W3" charset="-128"/>
        </a:defRPr>
      </a:lvl2pPr>
      <a:lvl3pPr marL="4673820" indent="-934764" algn="l" defTabSz="3739056" rtl="0" eaLnBrk="0" fontAlgn="base" hangingPunct="0">
        <a:spcBef>
          <a:spcPct val="20000"/>
        </a:spcBef>
        <a:spcAft>
          <a:spcPct val="0"/>
        </a:spcAft>
        <a:buChar char="•"/>
        <a:defRPr sz="9900">
          <a:solidFill>
            <a:schemeClr val="tx1"/>
          </a:solidFill>
          <a:latin typeface="+mn-lt"/>
          <a:ea typeface="ヒラギノ角ゴ Pro W3" charset="-128"/>
        </a:defRPr>
      </a:lvl3pPr>
      <a:lvl4pPr marL="6544708" indent="-936125" algn="l" defTabSz="3739056" rtl="0" eaLnBrk="0" fontAlgn="base" hangingPunct="0">
        <a:spcBef>
          <a:spcPct val="20000"/>
        </a:spcBef>
        <a:spcAft>
          <a:spcPct val="0"/>
        </a:spcAft>
        <a:buChar char="–"/>
        <a:defRPr sz="8100">
          <a:solidFill>
            <a:schemeClr val="tx1"/>
          </a:solidFill>
          <a:latin typeface="+mn-lt"/>
          <a:ea typeface="ヒラギノ角ゴ Pro W3" charset="-128"/>
        </a:defRPr>
      </a:lvl4pPr>
      <a:lvl5pPr marL="8414236" indent="-934764" algn="l" defTabSz="3739056" rtl="0" eaLnBrk="0" fontAlgn="base" hangingPunct="0">
        <a:spcBef>
          <a:spcPct val="20000"/>
        </a:spcBef>
        <a:spcAft>
          <a:spcPct val="0"/>
        </a:spcAft>
        <a:buChar char="»"/>
        <a:defRPr sz="8100">
          <a:solidFill>
            <a:schemeClr val="tx1"/>
          </a:solidFill>
          <a:latin typeface="+mn-lt"/>
          <a:ea typeface="ヒラギノ角ゴ Pro W3" charset="-128"/>
        </a:defRPr>
      </a:lvl5pPr>
      <a:lvl6pPr marL="8806103" indent="-934764" algn="l" defTabSz="3739056" rtl="0" fontAlgn="base">
        <a:spcBef>
          <a:spcPct val="20000"/>
        </a:spcBef>
        <a:spcAft>
          <a:spcPct val="0"/>
        </a:spcAft>
        <a:buChar char="»"/>
        <a:defRPr sz="8100">
          <a:solidFill>
            <a:schemeClr val="tx1"/>
          </a:solidFill>
          <a:latin typeface="+mn-lt"/>
          <a:ea typeface="ヒラギノ角ゴ Pro W3" charset="-128"/>
        </a:defRPr>
      </a:lvl6pPr>
      <a:lvl7pPr marL="9197969" indent="-934764" algn="l" defTabSz="3739056" rtl="0" fontAlgn="base">
        <a:spcBef>
          <a:spcPct val="20000"/>
        </a:spcBef>
        <a:spcAft>
          <a:spcPct val="0"/>
        </a:spcAft>
        <a:buChar char="»"/>
        <a:defRPr sz="8100">
          <a:solidFill>
            <a:schemeClr val="tx1"/>
          </a:solidFill>
          <a:latin typeface="+mn-lt"/>
          <a:ea typeface="ヒラギノ角ゴ Pro W3" charset="-128"/>
        </a:defRPr>
      </a:lvl7pPr>
      <a:lvl8pPr marL="9589835" indent="-934764" algn="l" defTabSz="3739056" rtl="0" fontAlgn="base">
        <a:spcBef>
          <a:spcPct val="20000"/>
        </a:spcBef>
        <a:spcAft>
          <a:spcPct val="0"/>
        </a:spcAft>
        <a:buChar char="»"/>
        <a:defRPr sz="8100">
          <a:solidFill>
            <a:schemeClr val="tx1"/>
          </a:solidFill>
          <a:latin typeface="+mn-lt"/>
          <a:ea typeface="ヒラギノ角ゴ Pro W3" charset="-128"/>
        </a:defRPr>
      </a:lvl8pPr>
      <a:lvl9pPr marL="9981701" indent="-934764" algn="l" defTabSz="3739056" rtl="0" fontAlgn="base">
        <a:spcBef>
          <a:spcPct val="20000"/>
        </a:spcBef>
        <a:spcAft>
          <a:spcPct val="0"/>
        </a:spcAft>
        <a:buChar char="»"/>
        <a:defRPr sz="8100">
          <a:solidFill>
            <a:schemeClr val="tx1"/>
          </a:solidFill>
          <a:latin typeface="+mn-lt"/>
          <a:ea typeface="ヒラギノ角ゴ Pro W3" charset="-128"/>
        </a:defRPr>
      </a:lvl9pPr>
    </p:bodyStyle>
    <p:otherStyle>
      <a:defPPr>
        <a:defRPr lang="en-US"/>
      </a:defPPr>
      <a:lvl1pPr marL="0" algn="l" defTabSz="391866" rtl="0" eaLnBrk="1" latinLnBrk="0" hangingPunct="1">
        <a:defRPr sz="1500" kern="1200">
          <a:solidFill>
            <a:schemeClr val="tx1"/>
          </a:solidFill>
          <a:latin typeface="+mn-lt"/>
          <a:ea typeface="+mn-ea"/>
          <a:cs typeface="+mn-cs"/>
        </a:defRPr>
      </a:lvl1pPr>
      <a:lvl2pPr marL="391866" algn="l" defTabSz="391866" rtl="0" eaLnBrk="1" latinLnBrk="0" hangingPunct="1">
        <a:defRPr sz="1500" kern="1200">
          <a:solidFill>
            <a:schemeClr val="tx1"/>
          </a:solidFill>
          <a:latin typeface="+mn-lt"/>
          <a:ea typeface="+mn-ea"/>
          <a:cs typeface="+mn-cs"/>
        </a:defRPr>
      </a:lvl2pPr>
      <a:lvl3pPr marL="783732" algn="l" defTabSz="391866" rtl="0" eaLnBrk="1" latinLnBrk="0" hangingPunct="1">
        <a:defRPr sz="1500" kern="1200">
          <a:solidFill>
            <a:schemeClr val="tx1"/>
          </a:solidFill>
          <a:latin typeface="+mn-lt"/>
          <a:ea typeface="+mn-ea"/>
          <a:cs typeface="+mn-cs"/>
        </a:defRPr>
      </a:lvl3pPr>
      <a:lvl4pPr marL="1175598" algn="l" defTabSz="391866" rtl="0" eaLnBrk="1" latinLnBrk="0" hangingPunct="1">
        <a:defRPr sz="1500" kern="1200">
          <a:solidFill>
            <a:schemeClr val="tx1"/>
          </a:solidFill>
          <a:latin typeface="+mn-lt"/>
          <a:ea typeface="+mn-ea"/>
          <a:cs typeface="+mn-cs"/>
        </a:defRPr>
      </a:lvl4pPr>
      <a:lvl5pPr marL="1567464" algn="l" defTabSz="391866" rtl="0" eaLnBrk="1" latinLnBrk="0" hangingPunct="1">
        <a:defRPr sz="1500" kern="1200">
          <a:solidFill>
            <a:schemeClr val="tx1"/>
          </a:solidFill>
          <a:latin typeface="+mn-lt"/>
          <a:ea typeface="+mn-ea"/>
          <a:cs typeface="+mn-cs"/>
        </a:defRPr>
      </a:lvl5pPr>
      <a:lvl6pPr marL="1959331" algn="l" defTabSz="391866" rtl="0" eaLnBrk="1" latinLnBrk="0" hangingPunct="1">
        <a:defRPr sz="1500" kern="1200">
          <a:solidFill>
            <a:schemeClr val="tx1"/>
          </a:solidFill>
          <a:latin typeface="+mn-lt"/>
          <a:ea typeface="+mn-ea"/>
          <a:cs typeface="+mn-cs"/>
        </a:defRPr>
      </a:lvl6pPr>
      <a:lvl7pPr marL="2351197" algn="l" defTabSz="391866" rtl="0" eaLnBrk="1" latinLnBrk="0" hangingPunct="1">
        <a:defRPr sz="1500" kern="1200">
          <a:solidFill>
            <a:schemeClr val="tx1"/>
          </a:solidFill>
          <a:latin typeface="+mn-lt"/>
          <a:ea typeface="+mn-ea"/>
          <a:cs typeface="+mn-cs"/>
        </a:defRPr>
      </a:lvl7pPr>
      <a:lvl8pPr marL="2743063" algn="l" defTabSz="391866" rtl="0" eaLnBrk="1" latinLnBrk="0" hangingPunct="1">
        <a:defRPr sz="1500" kern="1200">
          <a:solidFill>
            <a:schemeClr val="tx1"/>
          </a:solidFill>
          <a:latin typeface="+mn-lt"/>
          <a:ea typeface="+mn-ea"/>
          <a:cs typeface="+mn-cs"/>
        </a:defRPr>
      </a:lvl8pPr>
      <a:lvl9pPr marL="3134929" algn="l" defTabSz="391866"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g"/><Relationship Id="rId9"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5"/>
          <p:cNvSpPr txBox="1">
            <a:spLocks noChangeArrowheads="1"/>
          </p:cNvSpPr>
          <p:nvPr/>
        </p:nvSpPr>
        <p:spPr bwMode="auto">
          <a:xfrm>
            <a:off x="6412846" y="123080"/>
            <a:ext cx="27903488" cy="2387464"/>
          </a:xfrm>
          <a:prstGeom prst="rect">
            <a:avLst/>
          </a:prstGeom>
          <a:noFill/>
          <a:ln w="9525">
            <a:noFill/>
            <a:miter lim="800000"/>
            <a:headEnd/>
            <a:tailEnd/>
          </a:ln>
        </p:spPr>
        <p:txBody>
          <a:bodyPr wrap="square" lIns="78373" tIns="39187" rIns="78373" bIns="39187">
            <a:prstTxWarp prst="textNoShape">
              <a:avLst/>
            </a:prstTxWarp>
            <a:spAutoFit/>
          </a:bodyPr>
          <a:lstStyle/>
          <a:p>
            <a:pPr algn="ctr"/>
            <a:r>
              <a:rPr lang="en-US" sz="7500" dirty="0">
                <a:latin typeface="Arial" panose="020B0604020202020204" pitchFamily="34" charset="0"/>
                <a:ea typeface="Tahoma" panose="020B0604030504040204" pitchFamily="34" charset="0"/>
                <a:cs typeface="Arial" panose="020B0604020202020204" pitchFamily="34" charset="0"/>
              </a:rPr>
              <a:t>Does Anxiety Impact Attention?: </a:t>
            </a:r>
            <a:endParaRPr lang="en-US" sz="7500" dirty="0" smtClean="0">
              <a:latin typeface="Arial" panose="020B0604020202020204" pitchFamily="34" charset="0"/>
              <a:ea typeface="Tahoma" panose="020B0604030504040204" pitchFamily="34" charset="0"/>
              <a:cs typeface="Arial" panose="020B0604020202020204" pitchFamily="34" charset="0"/>
            </a:endParaRPr>
          </a:p>
          <a:p>
            <a:pPr algn="ctr"/>
            <a:r>
              <a:rPr lang="en-US" sz="7500" dirty="0" smtClean="0">
                <a:latin typeface="Arial" panose="020B0604020202020204" pitchFamily="34" charset="0"/>
                <a:ea typeface="Tahoma" panose="020B0604030504040204" pitchFamily="34" charset="0"/>
                <a:cs typeface="Arial" panose="020B0604020202020204" pitchFamily="34" charset="0"/>
              </a:rPr>
              <a:t>A </a:t>
            </a:r>
            <a:r>
              <a:rPr lang="en-US" sz="7500" dirty="0">
                <a:latin typeface="Arial" panose="020B0604020202020204" pitchFamily="34" charset="0"/>
                <a:ea typeface="Tahoma" panose="020B0604030504040204" pitchFamily="34" charset="0"/>
                <a:cs typeface="Arial" panose="020B0604020202020204" pitchFamily="34" charset="0"/>
              </a:rPr>
              <a:t>Study Measuring Gaze Duration</a:t>
            </a:r>
          </a:p>
        </p:txBody>
      </p:sp>
      <p:sp>
        <p:nvSpPr>
          <p:cNvPr id="14339" name="Text Box 6"/>
          <p:cNvSpPr txBox="1">
            <a:spLocks noChangeArrowheads="1"/>
          </p:cNvSpPr>
          <p:nvPr/>
        </p:nvSpPr>
        <p:spPr bwMode="auto">
          <a:xfrm>
            <a:off x="6412846" y="2383796"/>
            <a:ext cx="26003250" cy="1310246"/>
          </a:xfrm>
          <a:prstGeom prst="rect">
            <a:avLst/>
          </a:prstGeom>
          <a:noFill/>
          <a:ln w="9525">
            <a:noFill/>
            <a:miter lim="800000"/>
            <a:headEnd/>
            <a:tailEnd/>
          </a:ln>
        </p:spPr>
        <p:txBody>
          <a:bodyPr lIns="78373" tIns="39187" rIns="78373" bIns="39187">
            <a:prstTxWarp prst="textNoShape">
              <a:avLst/>
            </a:prstTxWarp>
            <a:spAutoFit/>
          </a:bodyPr>
          <a:lstStyle/>
          <a:p>
            <a:pPr algn="ctr"/>
            <a:r>
              <a:rPr lang="en-US" sz="3800" dirty="0">
                <a:latin typeface="Arial" panose="020B0604020202020204" pitchFamily="34" charset="0"/>
                <a:ea typeface="Tahoma" panose="020B0604030504040204" pitchFamily="34" charset="0"/>
                <a:cs typeface="Arial" panose="020B0604020202020204" pitchFamily="34" charset="0"/>
              </a:rPr>
              <a:t>Katherine Chapman</a:t>
            </a:r>
          </a:p>
          <a:p>
            <a:pPr algn="ctr"/>
            <a:endParaRPr lang="en-US" sz="700" dirty="0">
              <a:latin typeface="Arial" panose="020B0604020202020204" pitchFamily="34" charset="0"/>
              <a:ea typeface="Tahoma" panose="020B0604030504040204" pitchFamily="34" charset="0"/>
              <a:cs typeface="Arial" panose="020B0604020202020204" pitchFamily="34" charset="0"/>
            </a:endParaRPr>
          </a:p>
          <a:p>
            <a:pPr algn="ctr"/>
            <a:r>
              <a:rPr lang="en-US" sz="2700" dirty="0">
                <a:latin typeface="Arial" panose="020B0604020202020204" pitchFamily="34" charset="0"/>
                <a:ea typeface="Tahoma" panose="020B0604030504040204" pitchFamily="34" charset="0"/>
                <a:cs typeface="Arial" panose="020B0604020202020204" pitchFamily="34" charset="0"/>
              </a:rPr>
              <a:t>Psychology (Advisor: </a:t>
            </a:r>
            <a:r>
              <a:rPr lang="en-US" sz="2700" dirty="0" smtClean="0">
                <a:latin typeface="Arial" panose="020B0604020202020204" pitchFamily="34" charset="0"/>
                <a:ea typeface="Tahoma" panose="020B0604030504040204" pitchFamily="34" charset="0"/>
                <a:cs typeface="Arial" panose="020B0604020202020204" pitchFamily="34" charset="0"/>
              </a:rPr>
              <a:t>Dr. Alex</a:t>
            </a:r>
            <a:r>
              <a:rPr lang="en-US" sz="2700" dirty="0" smtClean="0">
                <a:latin typeface="Arial" panose="020B0604020202020204" pitchFamily="34" charset="0"/>
                <a:ea typeface="Tahoma" panose="020B0604030504040204" pitchFamily="34" charset="0"/>
                <a:cs typeface="Arial" panose="020B0604020202020204" pitchFamily="34" charset="0"/>
              </a:rPr>
              <a:t> Daniel)</a:t>
            </a:r>
            <a:endParaRPr lang="en-US" sz="2700" dirty="0">
              <a:latin typeface="Arial" panose="020B0604020202020204" pitchFamily="34" charset="0"/>
              <a:ea typeface="Tahoma" panose="020B0604030504040204" pitchFamily="34" charset="0"/>
              <a:cs typeface="Arial" panose="020B0604020202020204" pitchFamily="34" charset="0"/>
            </a:endParaRPr>
          </a:p>
          <a:p>
            <a:pPr algn="ctr"/>
            <a:endParaRPr lang="en-US" sz="800" dirty="0">
              <a:latin typeface="Arial" panose="020B0604020202020204" pitchFamily="34" charset="0"/>
              <a:ea typeface="Tahoma" panose="020B0604030504040204" pitchFamily="34" charset="0"/>
              <a:cs typeface="Arial" panose="020B0604020202020204" pitchFamily="34" charset="0"/>
            </a:endParaRPr>
          </a:p>
        </p:txBody>
      </p:sp>
      <p:grpSp>
        <p:nvGrpSpPr>
          <p:cNvPr id="156" name="Group 155"/>
          <p:cNvGrpSpPr/>
          <p:nvPr/>
        </p:nvGrpSpPr>
        <p:grpSpPr>
          <a:xfrm>
            <a:off x="1447977" y="19871271"/>
            <a:ext cx="6026217" cy="1018563"/>
            <a:chOff x="1609313" y="21744702"/>
            <a:chExt cx="6887105" cy="1222276"/>
          </a:xfrm>
        </p:grpSpPr>
        <p:sp>
          <p:nvSpPr>
            <p:cNvPr id="123" name="TextBox 122"/>
            <p:cNvSpPr txBox="1"/>
            <p:nvPr/>
          </p:nvSpPr>
          <p:spPr>
            <a:xfrm>
              <a:off x="1609313" y="21761332"/>
              <a:ext cx="211047" cy="498598"/>
            </a:xfrm>
            <a:prstGeom prst="rect">
              <a:avLst/>
            </a:prstGeom>
            <a:noFill/>
          </p:spPr>
          <p:txBody>
            <a:bodyPr wrap="none" rtlCol="0">
              <a:spAutoFit/>
            </a:bodyPr>
            <a:lstStyle/>
            <a:p>
              <a:endParaRPr lang="en-US" sz="2100" dirty="0">
                <a:latin typeface="Arial" panose="020B0604020202020204" pitchFamily="34" charset="0"/>
                <a:ea typeface="Tahoma" panose="020B0604030504040204" pitchFamily="34" charset="0"/>
                <a:cs typeface="Arial" panose="020B0604020202020204" pitchFamily="34" charset="0"/>
              </a:endParaRPr>
            </a:p>
          </p:txBody>
        </p:sp>
        <p:sp>
          <p:nvSpPr>
            <p:cNvPr id="125" name="TextBox 124"/>
            <p:cNvSpPr txBox="1"/>
            <p:nvPr/>
          </p:nvSpPr>
          <p:spPr>
            <a:xfrm>
              <a:off x="8285371" y="21761332"/>
              <a:ext cx="211047" cy="498598"/>
            </a:xfrm>
            <a:prstGeom prst="rect">
              <a:avLst/>
            </a:prstGeom>
            <a:noFill/>
          </p:spPr>
          <p:txBody>
            <a:bodyPr wrap="none" rtlCol="0">
              <a:spAutoFit/>
            </a:bodyPr>
            <a:lstStyle/>
            <a:p>
              <a:endParaRPr lang="en-US" sz="2100" dirty="0">
                <a:latin typeface="Arial" panose="020B0604020202020204" pitchFamily="34" charset="0"/>
                <a:ea typeface="Tahoma" panose="020B0604030504040204" pitchFamily="34" charset="0"/>
                <a:cs typeface="Arial" panose="020B0604020202020204" pitchFamily="34" charset="0"/>
              </a:endParaRPr>
            </a:p>
          </p:txBody>
        </p:sp>
        <p:sp>
          <p:nvSpPr>
            <p:cNvPr id="130" name="TextBox 129"/>
            <p:cNvSpPr txBox="1"/>
            <p:nvPr/>
          </p:nvSpPr>
          <p:spPr>
            <a:xfrm>
              <a:off x="6950627" y="21744702"/>
              <a:ext cx="211047" cy="886397"/>
            </a:xfrm>
            <a:prstGeom prst="rect">
              <a:avLst/>
            </a:prstGeom>
            <a:noFill/>
          </p:spPr>
          <p:txBody>
            <a:bodyPr wrap="none" rtlCol="0">
              <a:spAutoFit/>
            </a:bodyPr>
            <a:lstStyle/>
            <a:p>
              <a:endParaRPr lang="en-US" sz="2100" dirty="0">
                <a:latin typeface="Arial" panose="020B0604020202020204" pitchFamily="34" charset="0"/>
                <a:ea typeface="Tahoma" panose="020B0604030504040204" pitchFamily="34" charset="0"/>
                <a:cs typeface="Arial" panose="020B0604020202020204" pitchFamily="34" charset="0"/>
              </a:endParaRPr>
            </a:p>
            <a:p>
              <a:endParaRPr lang="en-US" sz="2100" dirty="0">
                <a:latin typeface="Arial" panose="020B0604020202020204" pitchFamily="34" charset="0"/>
                <a:ea typeface="Tahoma" panose="020B0604030504040204" pitchFamily="34" charset="0"/>
                <a:cs typeface="Arial" panose="020B0604020202020204" pitchFamily="34" charset="0"/>
              </a:endParaRPr>
            </a:p>
          </p:txBody>
        </p:sp>
        <p:sp>
          <p:nvSpPr>
            <p:cNvPr id="135" name="TextBox 134"/>
            <p:cNvSpPr txBox="1"/>
            <p:nvPr/>
          </p:nvSpPr>
          <p:spPr>
            <a:xfrm>
              <a:off x="4237734" y="22412980"/>
              <a:ext cx="211047" cy="553998"/>
            </a:xfrm>
            <a:prstGeom prst="rect">
              <a:avLst/>
            </a:prstGeom>
            <a:noFill/>
          </p:spPr>
          <p:txBody>
            <a:bodyPr wrap="none" rtlCol="0">
              <a:spAutoFit/>
            </a:bodyPr>
            <a:lstStyle/>
            <a:p>
              <a:endParaRPr lang="en-US" sz="2400" i="1" dirty="0">
                <a:latin typeface="Arial" panose="020B0604020202020204" pitchFamily="34" charset="0"/>
                <a:ea typeface="Tahoma" panose="020B0604030504040204" pitchFamily="34" charset="0"/>
                <a:cs typeface="Arial" panose="020B0604020202020204" pitchFamily="34" charset="0"/>
              </a:endParaRPr>
            </a:p>
          </p:txBody>
        </p:sp>
      </p:grpSp>
      <p:pic>
        <p:nvPicPr>
          <p:cNvPr id="63" name="Picture 62"/>
          <p:cNvPicPr>
            <a:picLocks/>
          </p:cNvPicPr>
          <p:nvPr/>
        </p:nvPicPr>
        <p:blipFill>
          <a:blip r:embed="rId3">
            <a:extLst>
              <a:ext uri="{28A0092B-C50C-407E-A947-70E740481C1C}">
                <a14:useLocalDpi xmlns:a14="http://schemas.microsoft.com/office/drawing/2010/main" val="0"/>
              </a:ext>
            </a:extLst>
          </a:blip>
          <a:stretch>
            <a:fillRect/>
          </a:stretch>
        </p:blipFill>
        <p:spPr>
          <a:xfrm>
            <a:off x="0" y="-190500"/>
            <a:ext cx="7067550" cy="3657600"/>
          </a:xfrm>
          <a:prstGeom prst="rect">
            <a:avLst/>
          </a:prstGeom>
        </p:spPr>
      </p:pic>
      <p:sp>
        <p:nvSpPr>
          <p:cNvPr id="2" name="TextBox 1">
            <a:extLst>
              <a:ext uri="{FF2B5EF4-FFF2-40B4-BE49-F238E27FC236}">
                <a16:creationId xmlns:a16="http://schemas.microsoft.com/office/drawing/2014/main" id="{AF0653C2-77DB-4D80-AED6-1F45F054E562}"/>
              </a:ext>
            </a:extLst>
          </p:cNvPr>
          <p:cNvSpPr txBox="1"/>
          <p:nvPr/>
        </p:nvSpPr>
        <p:spPr>
          <a:xfrm>
            <a:off x="1481844" y="3694042"/>
            <a:ext cx="5619750" cy="1107996"/>
          </a:xfrm>
          <a:prstGeom prst="rect">
            <a:avLst/>
          </a:prstGeom>
          <a:solidFill>
            <a:schemeClr val="bg1"/>
          </a:solidFill>
        </p:spPr>
        <p:txBody>
          <a:bodyPr wrap="square" rtlCol="0">
            <a:spAutoFit/>
          </a:bodyPr>
          <a:lstStyle/>
          <a:p>
            <a:r>
              <a:rPr lang="en-US" sz="6600" b="1" u="sng" dirty="0">
                <a:latin typeface="Arial" panose="020B0604020202020204" pitchFamily="34" charset="0"/>
                <a:ea typeface="Tahoma" panose="020B0604030504040204" pitchFamily="34" charset="0"/>
                <a:cs typeface="Arial" panose="020B0604020202020204" pitchFamily="34" charset="0"/>
              </a:rPr>
              <a:t>Introduction</a:t>
            </a:r>
          </a:p>
        </p:txBody>
      </p:sp>
      <p:sp>
        <p:nvSpPr>
          <p:cNvPr id="3" name="TextBox 2">
            <a:extLst>
              <a:ext uri="{FF2B5EF4-FFF2-40B4-BE49-F238E27FC236}">
                <a16:creationId xmlns:a16="http://schemas.microsoft.com/office/drawing/2014/main" id="{E38F332D-C17C-45EA-A64E-2A3A19CF7055}"/>
              </a:ext>
            </a:extLst>
          </p:cNvPr>
          <p:cNvSpPr txBox="1"/>
          <p:nvPr/>
        </p:nvSpPr>
        <p:spPr>
          <a:xfrm>
            <a:off x="1928186" y="17743411"/>
            <a:ext cx="3211178" cy="1107996"/>
          </a:xfrm>
          <a:prstGeom prst="rect">
            <a:avLst/>
          </a:prstGeom>
          <a:noFill/>
        </p:spPr>
        <p:txBody>
          <a:bodyPr wrap="square" rtlCol="0">
            <a:spAutoFit/>
          </a:bodyPr>
          <a:lstStyle/>
          <a:p>
            <a:r>
              <a:rPr lang="en-US" sz="6600" b="1" u="sng" dirty="0">
                <a:latin typeface="Arial" panose="020B0604020202020204" pitchFamily="34" charset="0"/>
                <a:ea typeface="Tahoma" panose="020B0604030504040204" pitchFamily="34" charset="0"/>
                <a:cs typeface="Arial" panose="020B0604020202020204" pitchFamily="34" charset="0"/>
              </a:rPr>
              <a:t>Stimuli</a:t>
            </a:r>
          </a:p>
        </p:txBody>
      </p:sp>
      <p:sp>
        <p:nvSpPr>
          <p:cNvPr id="4" name="TextBox 3">
            <a:extLst>
              <a:ext uri="{FF2B5EF4-FFF2-40B4-BE49-F238E27FC236}">
                <a16:creationId xmlns:a16="http://schemas.microsoft.com/office/drawing/2014/main" id="{FD8D9A9B-0B2E-44AD-84A5-39EA41B1B6C9}"/>
              </a:ext>
            </a:extLst>
          </p:cNvPr>
          <p:cNvSpPr txBox="1"/>
          <p:nvPr/>
        </p:nvSpPr>
        <p:spPr>
          <a:xfrm>
            <a:off x="17464794" y="3694042"/>
            <a:ext cx="5200650" cy="1107996"/>
          </a:xfrm>
          <a:prstGeom prst="rect">
            <a:avLst/>
          </a:prstGeom>
          <a:noFill/>
        </p:spPr>
        <p:txBody>
          <a:bodyPr wrap="square" rtlCol="0">
            <a:spAutoFit/>
          </a:bodyPr>
          <a:lstStyle/>
          <a:p>
            <a:r>
              <a:rPr lang="en-US" sz="6600" b="1" u="sng" dirty="0">
                <a:latin typeface="Arial" panose="020B0604020202020204" pitchFamily="34" charset="0"/>
                <a:ea typeface="Tahoma" panose="020B0604030504040204" pitchFamily="34" charset="0"/>
                <a:cs typeface="Arial" panose="020B0604020202020204" pitchFamily="34" charset="0"/>
              </a:rPr>
              <a:t>Methods</a:t>
            </a:r>
          </a:p>
        </p:txBody>
      </p:sp>
      <p:sp>
        <p:nvSpPr>
          <p:cNvPr id="5" name="TextBox 4">
            <a:extLst>
              <a:ext uri="{FF2B5EF4-FFF2-40B4-BE49-F238E27FC236}">
                <a16:creationId xmlns:a16="http://schemas.microsoft.com/office/drawing/2014/main" id="{9F48D5B5-6111-4D50-AF84-5CB67CBC3505}"/>
              </a:ext>
            </a:extLst>
          </p:cNvPr>
          <p:cNvSpPr txBox="1"/>
          <p:nvPr/>
        </p:nvSpPr>
        <p:spPr>
          <a:xfrm>
            <a:off x="30733122" y="3650927"/>
            <a:ext cx="4048121" cy="1107996"/>
          </a:xfrm>
          <a:prstGeom prst="rect">
            <a:avLst/>
          </a:prstGeom>
          <a:noFill/>
        </p:spPr>
        <p:txBody>
          <a:bodyPr wrap="square" rtlCol="0">
            <a:spAutoFit/>
          </a:bodyPr>
          <a:lstStyle/>
          <a:p>
            <a:r>
              <a:rPr lang="en-US" sz="6600" b="1" u="sng" dirty="0">
                <a:latin typeface="Arial" panose="020B0604020202020204" pitchFamily="34" charset="0"/>
                <a:ea typeface="Tahoma" panose="020B0604030504040204" pitchFamily="34" charset="0"/>
                <a:cs typeface="Arial" panose="020B0604020202020204" pitchFamily="34" charset="0"/>
              </a:rPr>
              <a:t>Results</a:t>
            </a:r>
          </a:p>
        </p:txBody>
      </p:sp>
      <p:sp>
        <p:nvSpPr>
          <p:cNvPr id="6" name="TextBox 5">
            <a:extLst>
              <a:ext uri="{FF2B5EF4-FFF2-40B4-BE49-F238E27FC236}">
                <a16:creationId xmlns:a16="http://schemas.microsoft.com/office/drawing/2014/main" id="{EF2F789A-597E-492F-8DD0-E2119328DA53}"/>
              </a:ext>
            </a:extLst>
          </p:cNvPr>
          <p:cNvSpPr txBox="1"/>
          <p:nvPr/>
        </p:nvSpPr>
        <p:spPr>
          <a:xfrm>
            <a:off x="29401434" y="21933883"/>
            <a:ext cx="6096000" cy="1107996"/>
          </a:xfrm>
          <a:prstGeom prst="rect">
            <a:avLst/>
          </a:prstGeom>
          <a:noFill/>
        </p:spPr>
        <p:txBody>
          <a:bodyPr wrap="square" rtlCol="0">
            <a:spAutoFit/>
          </a:bodyPr>
          <a:lstStyle/>
          <a:p>
            <a:r>
              <a:rPr lang="en-US" sz="6600" b="1" u="sng" dirty="0">
                <a:latin typeface="Arial" panose="020B0604020202020204" pitchFamily="34" charset="0"/>
                <a:ea typeface="Tahoma" panose="020B0604030504040204" pitchFamily="34" charset="0"/>
                <a:cs typeface="Arial" panose="020B0604020202020204" pitchFamily="34" charset="0"/>
              </a:rPr>
              <a:t>Implications</a:t>
            </a:r>
          </a:p>
        </p:txBody>
      </p:sp>
      <p:sp>
        <p:nvSpPr>
          <p:cNvPr id="7" name="TextBox 6">
            <a:extLst>
              <a:ext uri="{FF2B5EF4-FFF2-40B4-BE49-F238E27FC236}">
                <a16:creationId xmlns:a16="http://schemas.microsoft.com/office/drawing/2014/main" id="{546BD1ED-6A70-4D4C-9F4D-014E9722DDB2}"/>
              </a:ext>
            </a:extLst>
          </p:cNvPr>
          <p:cNvSpPr txBox="1"/>
          <p:nvPr/>
        </p:nvSpPr>
        <p:spPr>
          <a:xfrm>
            <a:off x="894547" y="5365095"/>
            <a:ext cx="11773011" cy="12280285"/>
          </a:xfrm>
          <a:prstGeom prst="rect">
            <a:avLst/>
          </a:prstGeom>
          <a:noFill/>
        </p:spPr>
        <p:txBody>
          <a:bodyPr wrap="square" rtlCol="0">
            <a:spAutoFit/>
          </a:bodyPr>
          <a:lstStyle/>
          <a:p>
            <a:pPr marL="571500" indent="-571500">
              <a:buFont typeface="Arial" panose="020B0604020202020204" pitchFamily="34" charset="0"/>
              <a:buChar char="•"/>
            </a:pPr>
            <a:r>
              <a:rPr lang="en-US" sz="4400" dirty="0">
                <a:latin typeface="Arial" panose="020B0604020202020204" pitchFamily="34" charset="0"/>
                <a:ea typeface="Tahoma" panose="020B0604030504040204" pitchFamily="34" charset="0"/>
                <a:cs typeface="Arial" panose="020B0604020202020204" pitchFamily="34" charset="0"/>
              </a:rPr>
              <a:t>Anxiety and attentional biases have been studied in the past while using imagery and eye tracking (Quigley et al. 2012), but it hasn’t been paired alongside skin conductance response. So far, no one has used only negative imagery alongside neutral imagery in this context.</a:t>
            </a:r>
          </a:p>
          <a:p>
            <a:pPr marL="571500" indent="-571500">
              <a:buFont typeface="Arial" panose="020B0604020202020204" pitchFamily="34" charset="0"/>
              <a:buChar char="•"/>
            </a:pPr>
            <a:r>
              <a:rPr lang="en-US" sz="4400" dirty="0">
                <a:latin typeface="Arial" panose="020B0604020202020204" pitchFamily="34" charset="0"/>
                <a:ea typeface="Tahoma" panose="020B0604030504040204" pitchFamily="34" charset="0"/>
                <a:cs typeface="Arial" panose="020B0604020202020204" pitchFamily="34" charset="0"/>
              </a:rPr>
              <a:t>I am testing how general anxiety affects the body’s response to negative and neutral imagery. </a:t>
            </a:r>
          </a:p>
          <a:p>
            <a:pPr marL="571500" indent="-571500">
              <a:buFont typeface="Arial" panose="020B0604020202020204" pitchFamily="34" charset="0"/>
              <a:buChar char="•"/>
            </a:pPr>
            <a:r>
              <a:rPr lang="en-US" sz="4400" dirty="0">
                <a:latin typeface="Arial" panose="020B0604020202020204" pitchFamily="34" charset="0"/>
                <a:ea typeface="Tahoma" panose="020B0604030504040204" pitchFamily="34" charset="0"/>
                <a:cs typeface="Arial" panose="020B0604020202020204" pitchFamily="34" charset="0"/>
              </a:rPr>
              <a:t>Does anxiety impact our tendency to avoid negative imagery?</a:t>
            </a:r>
          </a:p>
          <a:p>
            <a:pPr marL="571500" indent="-571500">
              <a:buFont typeface="Arial" panose="020B0604020202020204" pitchFamily="34" charset="0"/>
              <a:buChar char="•"/>
            </a:pPr>
            <a:r>
              <a:rPr lang="en-US" sz="4400" u="sng" dirty="0">
                <a:latin typeface="Arial" panose="020B0604020202020204" pitchFamily="34" charset="0"/>
                <a:ea typeface="Tahoma" panose="020B0604030504040204" pitchFamily="34" charset="0"/>
                <a:cs typeface="Arial" panose="020B0604020202020204" pitchFamily="34" charset="0"/>
              </a:rPr>
              <a:t>Hypothesis:</a:t>
            </a:r>
            <a:r>
              <a:rPr lang="en-US" sz="4400" dirty="0">
                <a:latin typeface="Arial" panose="020B0604020202020204" pitchFamily="34" charset="0"/>
                <a:ea typeface="Tahoma" panose="020B0604030504040204" pitchFamily="34" charset="0"/>
                <a:cs typeface="Arial" panose="020B0604020202020204" pitchFamily="34" charset="0"/>
              </a:rPr>
              <a:t> We expect people who tend to be anxious to avoid the negative images by looking at the neutral images more often. We also expect that the SCR will increase when participants look more at the negative image than the neutral one.</a:t>
            </a:r>
          </a:p>
        </p:txBody>
      </p:sp>
      <p:sp>
        <p:nvSpPr>
          <p:cNvPr id="8" name="TextBox 7">
            <a:extLst>
              <a:ext uri="{FF2B5EF4-FFF2-40B4-BE49-F238E27FC236}">
                <a16:creationId xmlns:a16="http://schemas.microsoft.com/office/drawing/2014/main" id="{C174A5BE-A9FD-4710-8D84-07B765C596EC}"/>
              </a:ext>
            </a:extLst>
          </p:cNvPr>
          <p:cNvSpPr txBox="1"/>
          <p:nvPr/>
        </p:nvSpPr>
        <p:spPr>
          <a:xfrm>
            <a:off x="13258800" y="5470912"/>
            <a:ext cx="12700626" cy="22436911"/>
          </a:xfrm>
          <a:prstGeom prst="rect">
            <a:avLst/>
          </a:prstGeom>
          <a:noFill/>
        </p:spPr>
        <p:txBody>
          <a:bodyPr wrap="square" rtlCol="0">
            <a:spAutoFit/>
          </a:bodyPr>
          <a:lstStyle/>
          <a:p>
            <a:pPr marL="571500" indent="-571500">
              <a:buFont typeface="Arial" panose="020B0604020202020204" pitchFamily="34" charset="0"/>
              <a:buChar char="•"/>
            </a:pPr>
            <a:r>
              <a:rPr lang="en-US" sz="4400" u="sng" dirty="0">
                <a:latin typeface="Arial" panose="020B0604020202020204" pitchFamily="34" charset="0"/>
                <a:ea typeface="Tahoma" panose="020B0604030504040204" pitchFamily="34" charset="0"/>
                <a:cs typeface="Arial" panose="020B0604020202020204" pitchFamily="34" charset="0"/>
              </a:rPr>
              <a:t>Scales</a:t>
            </a:r>
          </a:p>
          <a:p>
            <a:pPr marL="1134816" lvl="1" indent="-742950">
              <a:buFont typeface="Arial" panose="020B0604020202020204" pitchFamily="34" charset="0"/>
              <a:buChar char="•"/>
            </a:pPr>
            <a:r>
              <a:rPr lang="en-US" sz="4400" dirty="0">
                <a:latin typeface="Arial" panose="020B0604020202020204" pitchFamily="34" charset="0"/>
                <a:ea typeface="Tahoma" panose="020B0604030504040204" pitchFamily="34" charset="0"/>
                <a:cs typeface="Arial" panose="020B0604020202020204" pitchFamily="34" charset="0"/>
              </a:rPr>
              <a:t>The Hamilton Anxiety Rating Scale</a:t>
            </a:r>
          </a:p>
          <a:p>
            <a:pPr marL="1134816" lvl="1" indent="-742950">
              <a:buFont typeface="Arial" panose="020B0604020202020204" pitchFamily="34" charset="0"/>
              <a:buChar char="•"/>
            </a:pPr>
            <a:r>
              <a:rPr lang="en-US" sz="4400" dirty="0">
                <a:latin typeface="Arial" panose="020B0604020202020204" pitchFamily="34" charset="0"/>
                <a:ea typeface="Tahoma" panose="020B0604030504040204" pitchFamily="34" charset="0"/>
                <a:cs typeface="Arial" panose="020B0604020202020204" pitchFamily="34" charset="0"/>
              </a:rPr>
              <a:t>Will be used as a pre and post test</a:t>
            </a:r>
          </a:p>
          <a:p>
            <a:pPr marL="1134816" lvl="1" indent="-742950">
              <a:buFont typeface="Arial" panose="020B0604020202020204" pitchFamily="34" charset="0"/>
              <a:buChar char="•"/>
            </a:pPr>
            <a:r>
              <a:rPr lang="en-US" sz="4400" dirty="0">
                <a:latin typeface="Arial" panose="020B0604020202020204" pitchFamily="34" charset="0"/>
                <a:ea typeface="Tahoma" panose="020B0604030504040204" pitchFamily="34" charset="0"/>
                <a:cs typeface="Arial" panose="020B0604020202020204" pitchFamily="34" charset="0"/>
              </a:rPr>
              <a:t>A Likert scale on how often a condition is felt by the participant, on a scale of 1 (not present) through 5 (very severe).</a:t>
            </a:r>
          </a:p>
          <a:p>
            <a:pPr marL="1134816" lvl="1" indent="-742950">
              <a:buFont typeface="Arial" panose="020B0604020202020204" pitchFamily="34" charset="0"/>
              <a:buChar char="•"/>
            </a:pPr>
            <a:r>
              <a:rPr lang="en-US" sz="4400" u="sng" dirty="0">
                <a:latin typeface="Arial" panose="020B0604020202020204" pitchFamily="34" charset="0"/>
                <a:ea typeface="Tahoma" panose="020B0604030504040204" pitchFamily="34" charset="0"/>
                <a:cs typeface="Arial" panose="020B0604020202020204" pitchFamily="34" charset="0"/>
              </a:rPr>
              <a:t>Example: </a:t>
            </a:r>
            <a:r>
              <a:rPr lang="en-US" sz="4400" dirty="0">
                <a:latin typeface="Arial" panose="020B0604020202020204" pitchFamily="34" charset="0"/>
                <a:ea typeface="Tahoma" panose="020B0604030504040204" pitchFamily="34" charset="0"/>
                <a:cs typeface="Arial" panose="020B0604020202020204" pitchFamily="34" charset="0"/>
              </a:rPr>
              <a:t> Difficulty in falling asleep, broken sleep, unsatisfying sleep and fatigue on waking, dreams, nightmares, night terrors.</a:t>
            </a:r>
          </a:p>
          <a:p>
            <a:pPr marL="1134816" lvl="1" indent="-742950">
              <a:buFont typeface="Arial" panose="020B0604020202020204" pitchFamily="34" charset="0"/>
              <a:buChar char="•"/>
            </a:pPr>
            <a:r>
              <a:rPr lang="en-US" sz="4400" dirty="0">
                <a:latin typeface="Arial" panose="020B0604020202020204" pitchFamily="34" charset="0"/>
                <a:ea typeface="Tahoma" panose="020B0604030504040204" pitchFamily="34" charset="0"/>
                <a:cs typeface="Arial" panose="020B0604020202020204" pitchFamily="34" charset="0"/>
              </a:rPr>
              <a:t>Additional questions involve fears, moods, and physiological symptoms. </a:t>
            </a:r>
          </a:p>
          <a:p>
            <a:pPr marL="1134816" lvl="1" indent="-742950">
              <a:buFont typeface="Wingdings" panose="05000000000000000000" pitchFamily="2" charset="2"/>
              <a:buChar char="Ø"/>
            </a:pPr>
            <a:endParaRPr lang="en-US" sz="4400" dirty="0">
              <a:latin typeface="Arial" panose="020B0604020202020204" pitchFamily="34" charset="0"/>
              <a:ea typeface="Tahoma" panose="020B0604030504040204" pitchFamily="34" charset="0"/>
              <a:cs typeface="Arial" panose="020B0604020202020204" pitchFamily="34" charset="0"/>
            </a:endParaRPr>
          </a:p>
          <a:p>
            <a:pPr marL="963366" lvl="1" indent="-571500">
              <a:buFont typeface="Arial" panose="020B0604020202020204" pitchFamily="34" charset="0"/>
              <a:buChar char="•"/>
            </a:pPr>
            <a:r>
              <a:rPr lang="en-US" sz="4400" u="sng" dirty="0">
                <a:latin typeface="Arial" panose="020B0604020202020204" pitchFamily="34" charset="0"/>
                <a:ea typeface="Tahoma" panose="020B0604030504040204" pitchFamily="34" charset="0"/>
                <a:cs typeface="Arial" panose="020B0604020202020204" pitchFamily="34" charset="0"/>
              </a:rPr>
              <a:t>The Free-Viewing Task</a:t>
            </a:r>
            <a:endParaRPr lang="en-US" sz="4400" dirty="0">
              <a:latin typeface="Arial" panose="020B0604020202020204" pitchFamily="34" charset="0"/>
              <a:ea typeface="Tahoma" panose="020B0604030504040204" pitchFamily="34" charset="0"/>
              <a:cs typeface="Arial" panose="020B0604020202020204" pitchFamily="34" charset="0"/>
            </a:endParaRPr>
          </a:p>
          <a:p>
            <a:pPr marL="1355232" lvl="2" indent="-571500">
              <a:buFont typeface="Arial" panose="020B0604020202020204" pitchFamily="34" charset="0"/>
              <a:buChar char="•"/>
            </a:pPr>
            <a:r>
              <a:rPr lang="en-US" sz="4400" dirty="0">
                <a:latin typeface="Arial" panose="020B0604020202020204" pitchFamily="34" charset="0"/>
                <a:ea typeface="Tahoma" panose="020B0604030504040204" pitchFamily="34" charset="0"/>
                <a:cs typeface="Arial" panose="020B0604020202020204" pitchFamily="34" charset="0"/>
              </a:rPr>
              <a:t>There are two images per trial, one with a neutral valance and one with a negative valance. These images were taken from the International Affective Picture </a:t>
            </a:r>
            <a:r>
              <a:rPr lang="en-US" sz="4400" dirty="0" smtClean="0">
                <a:latin typeface="Arial" panose="020B0604020202020204" pitchFamily="34" charset="0"/>
                <a:ea typeface="Tahoma" panose="020B0604030504040204" pitchFamily="34" charset="0"/>
                <a:cs typeface="Arial" panose="020B0604020202020204" pitchFamily="34" charset="0"/>
              </a:rPr>
              <a:t>System.</a:t>
            </a:r>
            <a:endParaRPr lang="en-US" sz="4400" dirty="0">
              <a:latin typeface="Arial" panose="020B0604020202020204" pitchFamily="34" charset="0"/>
              <a:ea typeface="Tahoma" panose="020B0604030504040204" pitchFamily="34" charset="0"/>
              <a:cs typeface="Arial" panose="020B0604020202020204" pitchFamily="34" charset="0"/>
            </a:endParaRPr>
          </a:p>
          <a:p>
            <a:pPr marL="1355232" lvl="2" indent="-571500">
              <a:buFont typeface="Arial" panose="020B0604020202020204" pitchFamily="34" charset="0"/>
              <a:buChar char="•"/>
            </a:pPr>
            <a:r>
              <a:rPr lang="en-US" sz="4400" dirty="0">
                <a:latin typeface="Arial" panose="020B0604020202020204" pitchFamily="34" charset="0"/>
                <a:ea typeface="Tahoma" panose="020B0604030504040204" pitchFamily="34" charset="0"/>
                <a:cs typeface="Arial" panose="020B0604020202020204" pitchFamily="34" charset="0"/>
              </a:rPr>
              <a:t>There are 40 trials, 30 seconds each, with a 5 second fixation cue between each trial.</a:t>
            </a:r>
          </a:p>
          <a:p>
            <a:pPr marL="1355232" lvl="2" indent="-571500">
              <a:buFont typeface="Arial" panose="020B0604020202020204" pitchFamily="34" charset="0"/>
              <a:buChar char="•"/>
            </a:pPr>
            <a:r>
              <a:rPr lang="en-US" sz="4400" dirty="0">
                <a:latin typeface="Arial" panose="020B0604020202020204" pitchFamily="34" charset="0"/>
                <a:ea typeface="Tahoma" panose="020B0604030504040204" pitchFamily="34" charset="0"/>
                <a:cs typeface="Arial" panose="020B0604020202020204" pitchFamily="34" charset="0"/>
              </a:rPr>
              <a:t>Eye tracking can measure where the person is looking, for how long, their pupil diameter, and when they blink</a:t>
            </a:r>
            <a:r>
              <a:rPr lang="en-US" sz="4400" dirty="0" smtClean="0">
                <a:latin typeface="Arial" panose="020B0604020202020204" pitchFamily="34" charset="0"/>
                <a:ea typeface="Tahoma" panose="020B0604030504040204" pitchFamily="34" charset="0"/>
                <a:cs typeface="Arial" panose="020B0604020202020204" pitchFamily="34" charset="0"/>
              </a:rPr>
              <a:t>.</a:t>
            </a:r>
          </a:p>
          <a:p>
            <a:pPr marL="1747098" lvl="3" indent="-571500">
              <a:buFont typeface="Arial" panose="020B0604020202020204" pitchFamily="34" charset="0"/>
              <a:buChar char="•"/>
            </a:pPr>
            <a:r>
              <a:rPr lang="en-US" sz="4400" dirty="0" smtClean="0">
                <a:latin typeface="Arial" panose="020B0604020202020204" pitchFamily="34" charset="0"/>
                <a:ea typeface="Tahoma" panose="020B0604030504040204" pitchFamily="34" charset="0"/>
                <a:cs typeface="Arial" panose="020B0604020202020204" pitchFamily="34" charset="0"/>
              </a:rPr>
              <a:t>Measured here as proportion of time spent gazing at threatening image</a:t>
            </a:r>
            <a:endParaRPr lang="en-US" sz="4400" dirty="0">
              <a:latin typeface="Arial" panose="020B0604020202020204" pitchFamily="34" charset="0"/>
              <a:ea typeface="Tahoma" panose="020B0604030504040204" pitchFamily="34" charset="0"/>
              <a:cs typeface="Arial" panose="020B0604020202020204" pitchFamily="34" charset="0"/>
            </a:endParaRPr>
          </a:p>
          <a:p>
            <a:pPr marL="1355232" lvl="2" indent="-571500">
              <a:buFont typeface="Arial" panose="020B0604020202020204" pitchFamily="34" charset="0"/>
              <a:buChar char="•"/>
            </a:pPr>
            <a:r>
              <a:rPr lang="en-US" sz="4400" u="sng" dirty="0">
                <a:latin typeface="Arial" panose="020B0604020202020204" pitchFamily="34" charset="0"/>
                <a:ea typeface="Tahoma" panose="020B0604030504040204" pitchFamily="34" charset="0"/>
                <a:cs typeface="Arial" panose="020B0604020202020204" pitchFamily="34" charset="0"/>
              </a:rPr>
              <a:t>Skin Conductance Response</a:t>
            </a:r>
            <a:r>
              <a:rPr lang="en-US" sz="4400" dirty="0">
                <a:latin typeface="Arial" panose="020B0604020202020204" pitchFamily="34" charset="0"/>
                <a:ea typeface="Tahoma" panose="020B0604030504040204" pitchFamily="34" charset="0"/>
                <a:cs typeface="Arial" panose="020B0604020202020204" pitchFamily="34" charset="0"/>
              </a:rPr>
              <a:t>: Measures electrodermal activity through two tactile electrodes place on the middle and index finger. Higher numbers suggest more anxiety or tension.</a:t>
            </a:r>
          </a:p>
          <a:p>
            <a:pPr marL="1747098" lvl="3" indent="-571500">
              <a:buFont typeface="Arial" panose="020B0604020202020204" pitchFamily="34" charset="0"/>
              <a:buChar char="•"/>
            </a:pPr>
            <a:r>
              <a:rPr lang="en-US" sz="4400" dirty="0">
                <a:latin typeface="Arial" panose="020B0604020202020204" pitchFamily="34" charset="0"/>
                <a:ea typeface="Tahoma" panose="020B0604030504040204" pitchFamily="34" charset="0"/>
                <a:cs typeface="Arial" panose="020B0604020202020204" pitchFamily="34" charset="0"/>
              </a:rPr>
              <a:t>M</a:t>
            </a:r>
            <a:r>
              <a:rPr lang="en-US" sz="4400" dirty="0" smtClean="0">
                <a:latin typeface="Arial" panose="020B0604020202020204" pitchFamily="34" charset="0"/>
                <a:ea typeface="Tahoma" panose="020B0604030504040204" pitchFamily="34" charset="0"/>
                <a:cs typeface="Arial" panose="020B0604020202020204" pitchFamily="34" charset="0"/>
              </a:rPr>
              <a:t>easured </a:t>
            </a:r>
            <a:r>
              <a:rPr lang="en-US" sz="4400" dirty="0">
                <a:latin typeface="Arial" panose="020B0604020202020204" pitchFamily="34" charset="0"/>
                <a:ea typeface="Tahoma" panose="020B0604030504040204" pitchFamily="34" charset="0"/>
                <a:cs typeface="Arial" panose="020B0604020202020204" pitchFamily="34" charset="0"/>
              </a:rPr>
              <a:t>before the 5 second fixation cues on a separate computer.</a:t>
            </a:r>
          </a:p>
          <a:p>
            <a:pPr lvl="2"/>
            <a:endParaRPr lang="en-US" sz="4400" dirty="0">
              <a:latin typeface="Arial" panose="020B0604020202020204" pitchFamily="34" charset="0"/>
              <a:ea typeface="Tahoma" panose="020B0604030504040204" pitchFamily="34" charset="0"/>
              <a:cs typeface="Arial" panose="020B0604020202020204" pitchFamily="34" charset="0"/>
            </a:endParaRPr>
          </a:p>
          <a:p>
            <a:pPr lvl="2"/>
            <a:endParaRPr lang="en-US" sz="4400" u="sng" dirty="0">
              <a:latin typeface="Arial" panose="020B0604020202020204" pitchFamily="34" charset="0"/>
              <a:ea typeface="Tahoma" panose="020B0604030504040204" pitchFamily="34" charset="0"/>
              <a:cs typeface="Arial" panose="020B0604020202020204" pitchFamily="34" charset="0"/>
            </a:endParaRPr>
          </a:p>
        </p:txBody>
      </p:sp>
      <p:sp>
        <p:nvSpPr>
          <p:cNvPr id="11" name="Rectangle 10"/>
          <p:cNvSpPr/>
          <p:nvPr/>
        </p:nvSpPr>
        <p:spPr bwMode="auto">
          <a:xfrm>
            <a:off x="778512" y="19322072"/>
            <a:ext cx="12646163" cy="7908643"/>
          </a:xfrm>
          <a:prstGeom prst="rect">
            <a:avLst/>
          </a:prstGeom>
          <a:solidFill>
            <a:schemeClr val="accent3">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Arial" panose="020B0604020202020204" pitchFamily="34" charset="0"/>
              <a:ea typeface="Tahoma" panose="020B0604030504040204" pitchFamily="34" charset="0"/>
              <a:cs typeface="Arial" panose="020B0604020202020204" pitchFamily="34"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7547" y="21150235"/>
            <a:ext cx="5529927" cy="4147445"/>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74194" y="21150236"/>
            <a:ext cx="5529927" cy="4147445"/>
          </a:xfrm>
          <a:prstGeom prst="rect">
            <a:avLst/>
          </a:prstGeom>
        </p:spPr>
      </p:pic>
      <p:sp>
        <p:nvSpPr>
          <p:cNvPr id="17" name="TextBox 16">
            <a:extLst>
              <a:ext uri="{FF2B5EF4-FFF2-40B4-BE49-F238E27FC236}">
                <a16:creationId xmlns:a16="http://schemas.microsoft.com/office/drawing/2014/main" id="{39A4B829-9271-4ED4-B71E-60FEB958EC28}"/>
              </a:ext>
            </a:extLst>
          </p:cNvPr>
          <p:cNvSpPr txBox="1"/>
          <p:nvPr/>
        </p:nvSpPr>
        <p:spPr>
          <a:xfrm>
            <a:off x="25914345" y="23302259"/>
            <a:ext cx="12544876" cy="5139869"/>
          </a:xfrm>
          <a:prstGeom prst="rect">
            <a:avLst/>
          </a:prstGeom>
          <a:noFill/>
        </p:spPr>
        <p:txBody>
          <a:bodyPr wrap="square" rtlCol="0">
            <a:spAutoFit/>
          </a:bodyPr>
          <a:lstStyle/>
          <a:p>
            <a:pPr marL="571500" indent="-571500">
              <a:buFont typeface="Arial" panose="020B0604020202020204" pitchFamily="34" charset="0"/>
              <a:buChar char="•"/>
            </a:pPr>
            <a:r>
              <a:rPr lang="en-US" sz="4000" dirty="0">
                <a:latin typeface="Arial" panose="020B0604020202020204" pitchFamily="34" charset="0"/>
                <a:cs typeface="Arial" panose="020B0604020202020204" pitchFamily="34" charset="0"/>
              </a:rPr>
              <a:t>Our task induced anxiety.</a:t>
            </a:r>
          </a:p>
          <a:p>
            <a:pPr marL="571500" indent="-571500">
              <a:buFont typeface="Arial" panose="020B0604020202020204" pitchFamily="34" charset="0"/>
              <a:buChar char="•"/>
            </a:pPr>
            <a:r>
              <a:rPr lang="en-US" sz="4000" dirty="0">
                <a:latin typeface="Arial" panose="020B0604020202020204" pitchFamily="34" charset="0"/>
                <a:cs typeface="Arial" panose="020B0604020202020204" pitchFamily="34" charset="0"/>
              </a:rPr>
              <a:t>The longer participants looked at the threatening image (didn’t actively avoid it), the lower their SCR was (physiological anxiety went down).</a:t>
            </a:r>
          </a:p>
          <a:p>
            <a:pPr marL="571500" indent="-571500">
              <a:buFont typeface="Arial" panose="020B0604020202020204" pitchFamily="34" charset="0"/>
              <a:buChar char="•"/>
            </a:pPr>
            <a:r>
              <a:rPr lang="en-US" sz="4000" dirty="0">
                <a:latin typeface="Arial" panose="020B0604020202020204" pitchFamily="34" charset="0"/>
                <a:cs typeface="Arial" panose="020B0604020202020204" pitchFamily="34" charset="0"/>
              </a:rPr>
              <a:t>Anxiety lowered when participants didn’t avoid the threatening image</a:t>
            </a:r>
          </a:p>
          <a:p>
            <a:pPr marL="571500" indent="-571500">
              <a:buFont typeface="Arial" panose="020B0604020202020204" pitchFamily="34" charset="0"/>
              <a:buChar char="•"/>
            </a:pPr>
            <a:endParaRPr lang="en-US" sz="4400" dirty="0">
              <a:latin typeface="Arial" panose="020B0604020202020204" pitchFamily="34" charset="0"/>
              <a:cs typeface="Arial" panose="020B0604020202020204" pitchFamily="34" charset="0"/>
            </a:endParaRPr>
          </a:p>
          <a:p>
            <a:pPr marL="571500" indent="-571500">
              <a:buFont typeface="Arial" panose="020B0604020202020204" pitchFamily="34" charset="0"/>
              <a:buChar char="•"/>
            </a:pPr>
            <a:endParaRPr lang="en-US" sz="4400" dirty="0">
              <a:latin typeface="Arial" panose="020B0604020202020204" pitchFamily="34" charset="0"/>
              <a:cs typeface="Arial" panose="020B0604020202020204" pitchFamily="34" charset="0"/>
            </a:endParaRPr>
          </a:p>
        </p:txBody>
      </p:sp>
      <p:pic>
        <p:nvPicPr>
          <p:cNvPr id="21" name="Picture 20">
            <a:extLst>
              <a:ext uri="{FF2B5EF4-FFF2-40B4-BE49-F238E27FC236}">
                <a16:creationId xmlns:a16="http://schemas.microsoft.com/office/drawing/2014/main" id="{F1F805E4-D98F-4CC3-9C63-18D6E5F6C98B}"/>
              </a:ext>
            </a:extLst>
          </p:cNvPr>
          <p:cNvPicPr>
            <a:picLocks noChangeAspect="1"/>
          </p:cNvPicPr>
          <p:nvPr/>
        </p:nvPicPr>
        <p:blipFill>
          <a:blip r:embed="rId6"/>
          <a:stretch>
            <a:fillRect/>
          </a:stretch>
        </p:blipFill>
        <p:spPr>
          <a:xfrm>
            <a:off x="27904017" y="4837223"/>
            <a:ext cx="9233469" cy="5549906"/>
          </a:xfrm>
          <a:prstGeom prst="rect">
            <a:avLst/>
          </a:prstGeom>
        </p:spPr>
      </p:pic>
      <p:pic>
        <p:nvPicPr>
          <p:cNvPr id="22" name="Picture 21">
            <a:extLst>
              <a:ext uri="{FF2B5EF4-FFF2-40B4-BE49-F238E27FC236}">
                <a16:creationId xmlns:a16="http://schemas.microsoft.com/office/drawing/2014/main" id="{3528AA5E-F609-4566-BED8-8049CAFCEEFF}"/>
              </a:ext>
            </a:extLst>
          </p:cNvPr>
          <p:cNvPicPr>
            <a:picLocks noChangeAspect="1"/>
          </p:cNvPicPr>
          <p:nvPr/>
        </p:nvPicPr>
        <p:blipFill>
          <a:blip r:embed="rId7"/>
          <a:stretch>
            <a:fillRect/>
          </a:stretch>
        </p:blipFill>
        <p:spPr>
          <a:xfrm>
            <a:off x="27904017" y="10465429"/>
            <a:ext cx="9233470" cy="5549906"/>
          </a:xfrm>
          <a:prstGeom prst="rect">
            <a:avLst/>
          </a:prstGeom>
        </p:spPr>
      </p:pic>
      <p:sp>
        <p:nvSpPr>
          <p:cNvPr id="23" name="TextBox 22">
            <a:extLst>
              <a:ext uri="{FF2B5EF4-FFF2-40B4-BE49-F238E27FC236}">
                <a16:creationId xmlns:a16="http://schemas.microsoft.com/office/drawing/2014/main" id="{44E11935-D2B7-4F15-B4F9-F99288D4826F}"/>
              </a:ext>
            </a:extLst>
          </p:cNvPr>
          <p:cNvSpPr txBox="1"/>
          <p:nvPr/>
        </p:nvSpPr>
        <p:spPr>
          <a:xfrm>
            <a:off x="34316334" y="14348157"/>
            <a:ext cx="2362200" cy="461665"/>
          </a:xfrm>
          <a:prstGeom prst="rect">
            <a:avLst/>
          </a:prstGeom>
          <a:solidFill>
            <a:schemeClr val="bg1"/>
          </a:solidFill>
        </p:spPr>
        <p:txBody>
          <a:bodyPr wrap="square" rtlCol="0">
            <a:spAutoFit/>
          </a:bodyPr>
          <a:lstStyle/>
          <a:p>
            <a:r>
              <a:rPr lang="en-US" sz="2400" dirty="0">
                <a:latin typeface="Arial" panose="020B0604020202020204" pitchFamily="34" charset="0"/>
                <a:cs typeface="Arial" panose="020B0604020202020204" pitchFamily="34" charset="0"/>
              </a:rPr>
              <a:t>r= -20837</a:t>
            </a:r>
          </a:p>
        </p:txBody>
      </p:sp>
      <p:pic>
        <p:nvPicPr>
          <p:cNvPr id="24" name="Picture 23">
            <a:extLst>
              <a:ext uri="{FF2B5EF4-FFF2-40B4-BE49-F238E27FC236}">
                <a16:creationId xmlns:a16="http://schemas.microsoft.com/office/drawing/2014/main" id="{62B2A756-EF51-48A7-8B77-D3C4BBEFCE99}"/>
              </a:ext>
            </a:extLst>
          </p:cNvPr>
          <p:cNvPicPr>
            <a:picLocks noChangeAspect="1"/>
          </p:cNvPicPr>
          <p:nvPr/>
        </p:nvPicPr>
        <p:blipFill>
          <a:blip r:embed="rId8"/>
          <a:stretch>
            <a:fillRect/>
          </a:stretch>
        </p:blipFill>
        <p:spPr>
          <a:xfrm>
            <a:off x="27904017" y="16122192"/>
            <a:ext cx="9235808" cy="5551311"/>
          </a:xfrm>
          <a:prstGeom prst="rect">
            <a:avLst/>
          </a:prstGeom>
        </p:spPr>
      </p:pic>
      <p:sp>
        <p:nvSpPr>
          <p:cNvPr id="25" name="TextBox 24">
            <a:extLst>
              <a:ext uri="{FF2B5EF4-FFF2-40B4-BE49-F238E27FC236}">
                <a16:creationId xmlns:a16="http://schemas.microsoft.com/office/drawing/2014/main" id="{2475F6A8-EB9E-4C3F-880D-7EEB79BDC3E6}"/>
              </a:ext>
            </a:extLst>
          </p:cNvPr>
          <p:cNvSpPr txBox="1"/>
          <p:nvPr/>
        </p:nvSpPr>
        <p:spPr>
          <a:xfrm>
            <a:off x="33832800" y="19597172"/>
            <a:ext cx="2690049" cy="830997"/>
          </a:xfrm>
          <a:prstGeom prst="rect">
            <a:avLst/>
          </a:prstGeom>
          <a:solidFill>
            <a:schemeClr val="bg1"/>
          </a:solidFill>
        </p:spPr>
        <p:txBody>
          <a:bodyPr wrap="square" rtlCol="0">
            <a:spAutoFit/>
          </a:bodyPr>
          <a:lstStyle/>
          <a:p>
            <a:r>
              <a:rPr lang="en-US" sz="2400" dirty="0">
                <a:latin typeface="Arial" panose="020B0604020202020204" pitchFamily="34" charset="0"/>
                <a:cs typeface="Arial" panose="020B0604020202020204" pitchFamily="34" charset="0"/>
              </a:rPr>
              <a:t>r = -0.379989832</a:t>
            </a:r>
          </a:p>
          <a:p>
            <a:r>
              <a:rPr lang="en-US" sz="2400" dirty="0"/>
              <a:t> </a:t>
            </a:r>
          </a:p>
        </p:txBody>
      </p:sp>
      <p:pic>
        <p:nvPicPr>
          <p:cNvPr id="26" name="Picture 25">
            <a:extLst>
              <a:ext uri="{FF2B5EF4-FFF2-40B4-BE49-F238E27FC236}">
                <a16:creationId xmlns:a16="http://schemas.microsoft.com/office/drawing/2014/main" id="{3D46C33C-D871-F948-905E-FBC3812F3B5A}"/>
              </a:ext>
            </a:extLst>
          </p:cNvPr>
          <p:cNvPicPr>
            <a:picLocks noChangeAspect="1"/>
          </p:cNvPicPr>
          <p:nvPr/>
        </p:nvPicPr>
        <p:blipFill>
          <a:blip r:embed="rId9"/>
          <a:stretch>
            <a:fillRect/>
          </a:stretch>
        </p:blipFill>
        <p:spPr>
          <a:xfrm>
            <a:off x="33304200" y="345539"/>
            <a:ext cx="3747247" cy="2895600"/>
          </a:xfrm>
          <a:prstGeom prst="rect">
            <a:avLst/>
          </a:prstGeom>
        </p:spPr>
      </p:pic>
    </p:spTree>
  </p:cSld>
  <p:clrMapOvr>
    <a:masterClrMapping/>
  </p:clrMapOvr>
</p:sld>
</file>

<file path=ppt/theme/theme1.xml><?xml version="1.0" encoding="utf-8"?>
<a:theme xmlns:a="http://schemas.openxmlformats.org/drawingml/2006/main" name="3x4">
  <a:themeElements>
    <a:clrScheme name="3x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x4">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a:ln>
              <a:noFill/>
            </a:ln>
            <a:solidFill>
              <a:schemeClr val="tx1"/>
            </a:solidFill>
            <a:effectLst/>
            <a:latin typeface="Times New Roman" charset="0"/>
          </a:defRPr>
        </a:defPPr>
      </a:lstStyle>
    </a:lnDef>
  </a:objectDefaults>
  <a:extraClrSchemeLst>
    <a:extraClrScheme>
      <a:clrScheme name="3x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x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x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x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x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x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x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x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x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x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x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x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STORAGE:vas forms:POSTER Templates:ppt temps:3x4.pot</Template>
  <TotalTime>16753</TotalTime>
  <Words>400</Words>
  <Application>Microsoft Office PowerPoint</Application>
  <PresentationFormat>Custom</PresentationFormat>
  <Paragraphs>35</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Tahoma</vt:lpstr>
      <vt:lpstr>Times New Roman</vt:lpstr>
      <vt:lpstr>Wingdings</vt:lpstr>
      <vt:lpstr>ヒラギノ角ゴ Pro W3</vt:lpstr>
      <vt:lpstr>3x4</vt:lpstr>
      <vt:lpstr>PowerPoint Presentation</vt:lpstr>
    </vt:vector>
  </TitlesOfParts>
  <Company>VAS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VAS</dc:creator>
  <cp:lastModifiedBy>Daniel, Thomas Alex</cp:lastModifiedBy>
  <cp:revision>372</cp:revision>
  <cp:lastPrinted>2014-12-08T16:31:03Z</cp:lastPrinted>
  <dcterms:created xsi:type="dcterms:W3CDTF">2013-05-07T22:26:41Z</dcterms:created>
  <dcterms:modified xsi:type="dcterms:W3CDTF">2019-04-23T15:26:47Z</dcterms:modified>
</cp:coreProperties>
</file>