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9283700" cy="6985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16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151" algn="l" rtl="0" eaLnBrk="0" fontAlgn="base" hangingPunct="0">
      <a:spcBef>
        <a:spcPct val="0"/>
      </a:spcBef>
      <a:spcAft>
        <a:spcPct val="0"/>
      </a:spcAft>
      <a:defRPr sz="3616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302" algn="l" rtl="0" eaLnBrk="0" fontAlgn="base" hangingPunct="0">
      <a:spcBef>
        <a:spcPct val="0"/>
      </a:spcBef>
      <a:spcAft>
        <a:spcPct val="0"/>
      </a:spcAft>
      <a:defRPr sz="3616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453" algn="l" rtl="0" eaLnBrk="0" fontAlgn="base" hangingPunct="0">
      <a:spcBef>
        <a:spcPct val="0"/>
      </a:spcBef>
      <a:spcAft>
        <a:spcPct val="0"/>
      </a:spcAft>
      <a:defRPr sz="3616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604" algn="l" rtl="0" eaLnBrk="0" fontAlgn="base" hangingPunct="0">
      <a:spcBef>
        <a:spcPct val="0"/>
      </a:spcBef>
      <a:spcAft>
        <a:spcPct val="0"/>
      </a:spcAft>
      <a:defRPr sz="3616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5756" algn="l" defTabSz="457151" rtl="0" eaLnBrk="1" latinLnBrk="0" hangingPunct="1">
      <a:defRPr sz="3616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2906" algn="l" defTabSz="457151" rtl="0" eaLnBrk="1" latinLnBrk="0" hangingPunct="1">
      <a:defRPr sz="3616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057" algn="l" defTabSz="457151" rtl="0" eaLnBrk="1" latinLnBrk="0" hangingPunct="1">
      <a:defRPr sz="3616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208" algn="l" defTabSz="457151" rtl="0" eaLnBrk="1" latinLnBrk="0" hangingPunct="1">
      <a:defRPr sz="3616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67" userDrawn="1">
          <p15:clr>
            <a:srgbClr val="A4A3A4"/>
          </p15:clr>
        </p15:guide>
        <p15:guide id="2" pos="12891" userDrawn="1">
          <p15:clr>
            <a:srgbClr val="A4A3A4"/>
          </p15:clr>
        </p15:guide>
        <p15:guide id="3" pos="5979" userDrawn="1">
          <p15:clr>
            <a:srgbClr val="A4A3A4"/>
          </p15:clr>
        </p15:guide>
        <p15:guide id="4" pos="12233" userDrawn="1">
          <p15:clr>
            <a:srgbClr val="A4A3A4"/>
          </p15:clr>
        </p15:guide>
        <p15:guide id="5" pos="18487" userDrawn="1">
          <p15:clr>
            <a:srgbClr val="A4A3A4"/>
          </p15:clr>
        </p15:guide>
        <p15:guide id="6" pos="24741" userDrawn="1">
          <p15:clr>
            <a:srgbClr val="A4A3A4"/>
          </p15:clr>
        </p15:guide>
        <p15:guide id="7" pos="25399" userDrawn="1">
          <p15:clr>
            <a:srgbClr val="A4A3A4"/>
          </p15:clr>
        </p15:guide>
        <p15:guide id="8" pos="6638" userDrawn="1">
          <p15:clr>
            <a:srgbClr val="A4A3A4"/>
          </p15:clr>
        </p15:guide>
        <p15:guide id="9" pos="384" userDrawn="1">
          <p15:clr>
            <a:srgbClr val="A4A3A4"/>
          </p15:clr>
        </p15:guide>
        <p15:guide id="10" orient="horz" pos="5306" userDrawn="1">
          <p15:clr>
            <a:srgbClr val="A4A3A4"/>
          </p15:clr>
        </p15:guide>
        <p15:guide id="11" pos="11280" userDrawn="1">
          <p15:clr>
            <a:srgbClr val="A4A3A4"/>
          </p15:clr>
        </p15:guide>
        <p15:guide id="12" pos="5232" userDrawn="1">
          <p15:clr>
            <a:srgbClr val="A4A3A4"/>
          </p15:clr>
        </p15:guide>
        <p15:guide id="13" pos="10704" userDrawn="1">
          <p15:clr>
            <a:srgbClr val="A4A3A4"/>
          </p15:clr>
        </p15:guide>
        <p15:guide id="14" pos="16176" userDrawn="1">
          <p15:clr>
            <a:srgbClr val="A4A3A4"/>
          </p15:clr>
        </p15:guide>
        <p15:guide id="15" pos="21648" userDrawn="1">
          <p15:clr>
            <a:srgbClr val="A4A3A4"/>
          </p15:clr>
        </p15:guide>
        <p15:guide id="16" pos="22224" userDrawn="1">
          <p15:clr>
            <a:srgbClr val="A4A3A4"/>
          </p15:clr>
        </p15:guide>
        <p15:guide id="17" pos="5808" userDrawn="1">
          <p15:clr>
            <a:srgbClr val="A4A3A4"/>
          </p15:clr>
        </p15:guide>
        <p15:guide id="18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2"/>
    <a:srgbClr val="DBEDF0"/>
    <a:srgbClr val="0070C0"/>
    <a:srgbClr val="ECF6F8"/>
    <a:srgbClr val="AC73FE"/>
    <a:srgbClr val="9664DC"/>
    <a:srgbClr val="AE78D6"/>
    <a:srgbClr val="FF5D5D"/>
    <a:srgbClr val="FF2F2F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5161" autoAdjust="0"/>
  </p:normalViewPr>
  <p:slideViewPr>
    <p:cSldViewPr>
      <p:cViewPr>
        <p:scale>
          <a:sx n="30" d="100"/>
          <a:sy n="30" d="100"/>
        </p:scale>
        <p:origin x="606" y="24"/>
      </p:cViewPr>
      <p:guideLst>
        <p:guide orient="horz" pos="6367"/>
        <p:guide pos="12891"/>
        <p:guide pos="5979"/>
        <p:guide pos="12233"/>
        <p:guide pos="18487"/>
        <p:guide pos="24741"/>
        <p:guide pos="25399"/>
        <p:guide pos="6638"/>
        <p:guide pos="384"/>
        <p:guide orient="horz" pos="5306"/>
        <p:guide pos="11280"/>
        <p:guide pos="5232"/>
        <p:guide pos="10704"/>
        <p:guide pos="16176"/>
        <p:guide pos="21648"/>
        <p:guide pos="22224"/>
        <p:guide pos="5808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5" tIns="46478" rIns="92955" bIns="46478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5" tIns="46478" rIns="92955" bIns="46478" rtlCol="0"/>
          <a:lstStyle>
            <a:lvl1pPr algn="r">
              <a:defRPr sz="1200" smtClean="0"/>
            </a:lvl1pPr>
          </a:lstStyle>
          <a:p>
            <a:pPr>
              <a:defRPr/>
            </a:pPr>
            <a:fld id="{756FB1A7-1C09-1B41-9456-240E1442A0A8}" type="datetime1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8" rIns="92955" bIns="464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5" tIns="46478" rIns="92955" bIns="4647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5" tIns="46478" rIns="92955" bIns="46478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5" tIns="46478" rIns="92955" bIns="46478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B3D59A6-C9B8-E041-90F7-06E7286E9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3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1" rtl="0" fontAlgn="base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151" algn="l" defTabSz="457151" rtl="0" fontAlgn="base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302" algn="l" defTabSz="457151" rtl="0" fontAlgn="base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453" algn="l" defTabSz="457151" rtl="0" fontAlgn="base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604" algn="l" defTabSz="457151" rtl="0" fontAlgn="base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5756" algn="l" defTabSz="457151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6pPr>
    <a:lvl7pPr marL="2742906" algn="l" defTabSz="457151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457151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8pPr>
    <a:lvl9pPr marL="3657208" algn="l" defTabSz="457151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95600" y="523875"/>
            <a:ext cx="3492500" cy="2619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44181-3E53-0244-BC14-1612D65DECF1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4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6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47864" indent="0" algn="ctr">
              <a:buNone/>
              <a:defRPr/>
            </a:lvl2pPr>
            <a:lvl3pPr marL="895727" indent="0" algn="ctr">
              <a:buNone/>
              <a:defRPr/>
            </a:lvl3pPr>
            <a:lvl4pPr marL="1343591" indent="0" algn="ctr">
              <a:buNone/>
              <a:defRPr/>
            </a:lvl4pPr>
            <a:lvl5pPr marL="1791455" indent="0" algn="ctr">
              <a:buNone/>
              <a:defRPr/>
            </a:lvl5pPr>
            <a:lvl6pPr marL="2239319" indent="0" algn="ctr">
              <a:buNone/>
              <a:defRPr/>
            </a:lvl6pPr>
            <a:lvl7pPr marL="2687183" indent="0" algn="ctr">
              <a:buNone/>
              <a:defRPr/>
            </a:lvl7pPr>
            <a:lvl8pPr marL="3135047" indent="0" algn="ctr">
              <a:buNone/>
              <a:defRPr/>
            </a:lvl8pPr>
            <a:lvl9pPr marL="35829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E827-4164-1B43-A468-F0C7531C8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09187-58BC-5444-ADBD-A03ACA2C1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4" y="2927350"/>
            <a:ext cx="9326562" cy="26333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6" y="2927350"/>
            <a:ext cx="27827288" cy="26333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D064C-3CD0-2C44-8CD4-0D66B7F2E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8E9A-5EA3-C546-BC6D-B439A748F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9"/>
            <a:ext cx="37307838" cy="6537325"/>
          </a:xfrm>
        </p:spPr>
        <p:txBody>
          <a:bodyPr anchor="t"/>
          <a:lstStyle>
            <a:lvl1pPr algn="l">
              <a:defRPr sz="388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1943"/>
            </a:lvl1pPr>
            <a:lvl2pPr marL="447864" indent="0">
              <a:buNone/>
              <a:defRPr sz="1714"/>
            </a:lvl2pPr>
            <a:lvl3pPr marL="895727" indent="0">
              <a:buNone/>
              <a:defRPr sz="1600"/>
            </a:lvl3pPr>
            <a:lvl4pPr marL="1343591" indent="0">
              <a:buNone/>
              <a:defRPr sz="1371"/>
            </a:lvl4pPr>
            <a:lvl5pPr marL="1791455" indent="0">
              <a:buNone/>
              <a:defRPr sz="1371"/>
            </a:lvl5pPr>
            <a:lvl6pPr marL="2239319" indent="0">
              <a:buNone/>
              <a:defRPr sz="1371"/>
            </a:lvl6pPr>
            <a:lvl7pPr marL="2687183" indent="0">
              <a:buNone/>
              <a:defRPr sz="1371"/>
            </a:lvl7pPr>
            <a:lvl8pPr marL="3135047" indent="0">
              <a:buNone/>
              <a:defRPr sz="1371"/>
            </a:lvl8pPr>
            <a:lvl9pPr marL="3582910" indent="0">
              <a:buNone/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6220-D0E5-0442-B87A-EC7CD2351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6" y="9509126"/>
            <a:ext cx="18576925" cy="19751675"/>
          </a:xfrm>
        </p:spPr>
        <p:txBody>
          <a:bodyPr/>
          <a:lstStyle>
            <a:lvl1pPr>
              <a:defRPr sz="2743"/>
            </a:lvl1pPr>
            <a:lvl2pPr>
              <a:defRPr sz="2400"/>
            </a:lvl2pPr>
            <a:lvl3pPr>
              <a:defRPr sz="1943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2" y="9509126"/>
            <a:ext cx="18576925" cy="19751675"/>
          </a:xfrm>
        </p:spPr>
        <p:txBody>
          <a:bodyPr/>
          <a:lstStyle>
            <a:lvl1pPr>
              <a:defRPr sz="2743"/>
            </a:lvl1pPr>
            <a:lvl2pPr>
              <a:defRPr sz="2400"/>
            </a:lvl2pPr>
            <a:lvl3pPr>
              <a:defRPr sz="1943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2C116-1443-D240-A541-588057FEF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4" y="7369177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864" indent="0">
              <a:buNone/>
              <a:defRPr sz="1943" b="1"/>
            </a:lvl2pPr>
            <a:lvl3pPr marL="895727" indent="0">
              <a:buNone/>
              <a:defRPr sz="1714" b="1"/>
            </a:lvl3pPr>
            <a:lvl4pPr marL="1343591" indent="0">
              <a:buNone/>
              <a:defRPr sz="1600" b="1"/>
            </a:lvl4pPr>
            <a:lvl5pPr marL="1791455" indent="0">
              <a:buNone/>
              <a:defRPr sz="1600" b="1"/>
            </a:lvl5pPr>
            <a:lvl6pPr marL="2239319" indent="0">
              <a:buNone/>
              <a:defRPr sz="1600" b="1"/>
            </a:lvl6pPr>
            <a:lvl7pPr marL="2687183" indent="0">
              <a:buNone/>
              <a:defRPr sz="1600" b="1"/>
            </a:lvl7pPr>
            <a:lvl8pPr marL="3135047" indent="0">
              <a:buNone/>
              <a:defRPr sz="1600" b="1"/>
            </a:lvl8pPr>
            <a:lvl9pPr marL="35829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4" y="10439400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1943"/>
            </a:lvl2pPr>
            <a:lvl3pPr>
              <a:defRPr sz="1714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9" y="7369177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864" indent="0">
              <a:buNone/>
              <a:defRPr sz="1943" b="1"/>
            </a:lvl2pPr>
            <a:lvl3pPr marL="895727" indent="0">
              <a:buNone/>
              <a:defRPr sz="1714" b="1"/>
            </a:lvl3pPr>
            <a:lvl4pPr marL="1343591" indent="0">
              <a:buNone/>
              <a:defRPr sz="1600" b="1"/>
            </a:lvl4pPr>
            <a:lvl5pPr marL="1791455" indent="0">
              <a:buNone/>
              <a:defRPr sz="1600" b="1"/>
            </a:lvl5pPr>
            <a:lvl6pPr marL="2239319" indent="0">
              <a:buNone/>
              <a:defRPr sz="1600" b="1"/>
            </a:lvl6pPr>
            <a:lvl7pPr marL="2687183" indent="0">
              <a:buNone/>
              <a:defRPr sz="1600" b="1"/>
            </a:lvl7pPr>
            <a:lvl8pPr marL="3135047" indent="0">
              <a:buNone/>
              <a:defRPr sz="1600" b="1"/>
            </a:lvl8pPr>
            <a:lvl9pPr marL="35829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9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1943"/>
            </a:lvl2pPr>
            <a:lvl3pPr>
              <a:defRPr sz="1714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A8D79-6189-0D42-B9BC-9E8E36A86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5FC45-09E5-0248-8F5B-1E9CF26E1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92E1A-AEE3-3A41-95D1-24958C2D2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6"/>
            <a:ext cx="14439901" cy="5576888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6"/>
            <a:ext cx="24536400" cy="28093988"/>
          </a:xfrm>
        </p:spPr>
        <p:txBody>
          <a:bodyPr/>
          <a:lstStyle>
            <a:lvl1pPr>
              <a:defRPr sz="3086"/>
            </a:lvl1pPr>
            <a:lvl2pPr>
              <a:defRPr sz="2743"/>
            </a:lvl2pPr>
            <a:lvl3pPr>
              <a:defRPr sz="2400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1" cy="22517100"/>
          </a:xfrm>
        </p:spPr>
        <p:txBody>
          <a:bodyPr/>
          <a:lstStyle>
            <a:lvl1pPr marL="0" indent="0">
              <a:buNone/>
              <a:defRPr sz="1371"/>
            </a:lvl1pPr>
            <a:lvl2pPr marL="447864" indent="0">
              <a:buNone/>
              <a:defRPr sz="1143"/>
            </a:lvl2pPr>
            <a:lvl3pPr marL="895727" indent="0">
              <a:buNone/>
              <a:defRPr sz="1029"/>
            </a:lvl3pPr>
            <a:lvl4pPr marL="1343591" indent="0">
              <a:buNone/>
              <a:defRPr sz="914"/>
            </a:lvl4pPr>
            <a:lvl5pPr marL="1791455" indent="0">
              <a:buNone/>
              <a:defRPr sz="914"/>
            </a:lvl5pPr>
            <a:lvl6pPr marL="2239319" indent="0">
              <a:buNone/>
              <a:defRPr sz="914"/>
            </a:lvl6pPr>
            <a:lvl7pPr marL="2687183" indent="0">
              <a:buNone/>
              <a:defRPr sz="914"/>
            </a:lvl7pPr>
            <a:lvl8pPr marL="3135047" indent="0">
              <a:buNone/>
              <a:defRPr sz="914"/>
            </a:lvl8pPr>
            <a:lvl9pPr marL="3582910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304F5-DDED-A14F-9C46-5D966D867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4" y="23042564"/>
            <a:ext cx="26335037" cy="2720975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4" y="2941638"/>
            <a:ext cx="26335037" cy="19750087"/>
          </a:xfrm>
        </p:spPr>
        <p:txBody>
          <a:bodyPr/>
          <a:lstStyle>
            <a:lvl1pPr marL="0" indent="0">
              <a:buNone/>
              <a:defRPr sz="3086"/>
            </a:lvl1pPr>
            <a:lvl2pPr marL="447864" indent="0">
              <a:buNone/>
              <a:defRPr sz="2743"/>
            </a:lvl2pPr>
            <a:lvl3pPr marL="895727" indent="0">
              <a:buNone/>
              <a:defRPr sz="2400"/>
            </a:lvl3pPr>
            <a:lvl4pPr marL="1343591" indent="0">
              <a:buNone/>
              <a:defRPr sz="1943"/>
            </a:lvl4pPr>
            <a:lvl5pPr marL="1791455" indent="0">
              <a:buNone/>
              <a:defRPr sz="1943"/>
            </a:lvl5pPr>
            <a:lvl6pPr marL="2239319" indent="0">
              <a:buNone/>
              <a:defRPr sz="1943"/>
            </a:lvl6pPr>
            <a:lvl7pPr marL="2687183" indent="0">
              <a:buNone/>
              <a:defRPr sz="1943"/>
            </a:lvl7pPr>
            <a:lvl8pPr marL="3135047" indent="0">
              <a:buNone/>
              <a:defRPr sz="1943"/>
            </a:lvl8pPr>
            <a:lvl9pPr marL="3582910" indent="0">
              <a:buNone/>
              <a:defRPr sz="1943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4" y="25763538"/>
            <a:ext cx="26335037" cy="3862387"/>
          </a:xfrm>
        </p:spPr>
        <p:txBody>
          <a:bodyPr/>
          <a:lstStyle>
            <a:lvl1pPr marL="0" indent="0">
              <a:buNone/>
              <a:defRPr sz="1371"/>
            </a:lvl1pPr>
            <a:lvl2pPr marL="447864" indent="0">
              <a:buNone/>
              <a:defRPr sz="1143"/>
            </a:lvl2pPr>
            <a:lvl3pPr marL="895727" indent="0">
              <a:buNone/>
              <a:defRPr sz="1029"/>
            </a:lvl3pPr>
            <a:lvl4pPr marL="1343591" indent="0">
              <a:buNone/>
              <a:defRPr sz="914"/>
            </a:lvl4pPr>
            <a:lvl5pPr marL="1791455" indent="0">
              <a:buNone/>
              <a:defRPr sz="914"/>
            </a:lvl5pPr>
            <a:lvl6pPr marL="2239319" indent="0">
              <a:buNone/>
              <a:defRPr sz="914"/>
            </a:lvl6pPr>
            <a:lvl7pPr marL="2687183" indent="0">
              <a:buNone/>
              <a:defRPr sz="914"/>
            </a:lvl7pPr>
            <a:lvl8pPr marL="3135047" indent="0">
              <a:buNone/>
              <a:defRPr sz="914"/>
            </a:lvl8pPr>
            <a:lvl9pPr marL="3582910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4CE3C-C920-5844-BC6D-141046733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6" y="2927350"/>
            <a:ext cx="373062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950" tIns="186975" rIns="373950" bIns="1869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6" y="9509126"/>
            <a:ext cx="37306250" cy="197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950" tIns="186975" rIns="373950" bIns="18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1051"/>
            <a:ext cx="9144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950" tIns="186975" rIns="373950" bIns="186975" numCol="1" anchor="t" anchorCtr="0" compatLnSpc="1">
            <a:prstTxWarp prst="textNoShape">
              <a:avLst/>
            </a:prstTxWarp>
          </a:bodyPr>
          <a:lstStyle>
            <a:lvl1pPr>
              <a:defRPr sz="6515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6" y="29991051"/>
            <a:ext cx="139001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950" tIns="186975" rIns="373950" bIns="186975" numCol="1" anchor="t" anchorCtr="0" compatLnSpc="1">
            <a:prstTxWarp prst="textNoShape">
              <a:avLst/>
            </a:prstTxWarp>
          </a:bodyPr>
          <a:lstStyle>
            <a:lvl1pPr algn="ctr">
              <a:defRPr sz="6515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1051"/>
            <a:ext cx="9144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950" tIns="186975" rIns="373950" bIns="186975" numCol="1" anchor="t" anchorCtr="0" compatLnSpc="1">
            <a:prstTxWarp prst="textNoShape">
              <a:avLst/>
            </a:prstTxWarp>
          </a:bodyPr>
          <a:lstStyle>
            <a:lvl1pPr algn="r">
              <a:defRPr sz="6515"/>
            </a:lvl1pPr>
          </a:lstStyle>
          <a:p>
            <a:pPr>
              <a:defRPr/>
            </a:pPr>
            <a:fld id="{1A1D88DD-C505-5D48-B8A9-8B562E9AF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73367" rtl="0" eaLnBrk="0" fontAlgn="base" hangingPunct="0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273367" rtl="0" eaLnBrk="0" fontAlgn="base" hangingPunct="0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  <a:ea typeface="ヒラギノ角ゴ Pro W3" charset="-128"/>
          <a:cs typeface="ヒラギノ角ゴ Pro W3" charset="-128"/>
        </a:defRPr>
      </a:lvl2pPr>
      <a:lvl3pPr algn="ctr" defTabSz="4273367" rtl="0" eaLnBrk="0" fontAlgn="base" hangingPunct="0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  <a:ea typeface="ヒラギノ角ゴ Pro W3" charset="-128"/>
          <a:cs typeface="ヒラギノ角ゴ Pro W3" charset="-128"/>
        </a:defRPr>
      </a:lvl3pPr>
      <a:lvl4pPr algn="ctr" defTabSz="4273367" rtl="0" eaLnBrk="0" fontAlgn="base" hangingPunct="0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  <a:ea typeface="ヒラギノ角ゴ Pro W3" charset="-128"/>
          <a:cs typeface="ヒラギノ角ゴ Pro W3" charset="-128"/>
        </a:defRPr>
      </a:lvl4pPr>
      <a:lvl5pPr algn="ctr" defTabSz="4273367" rtl="0" eaLnBrk="0" fontAlgn="base" hangingPunct="0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  <a:ea typeface="ヒラギノ角ゴ Pro W3" charset="-128"/>
          <a:cs typeface="ヒラギノ角ゴ Pro W3" charset="-128"/>
        </a:defRPr>
      </a:lvl5pPr>
      <a:lvl6pPr marL="447864" algn="ctr" defTabSz="4273367" rtl="0" fontAlgn="base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</a:defRPr>
      </a:lvl6pPr>
      <a:lvl7pPr marL="895727" algn="ctr" defTabSz="4273367" rtl="0" fontAlgn="base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</a:defRPr>
      </a:lvl7pPr>
      <a:lvl8pPr marL="1343591" algn="ctr" defTabSz="4273367" rtl="0" fontAlgn="base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</a:defRPr>
      </a:lvl8pPr>
      <a:lvl9pPr marL="1791455" algn="ctr" defTabSz="4273367" rtl="0" fontAlgn="base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</a:defRPr>
      </a:lvl9pPr>
    </p:titleStyle>
    <p:bodyStyle>
      <a:lvl1pPr marL="1603291" indent="-1603291" algn="l" defTabSz="4273367" rtl="0" eaLnBrk="0" fontAlgn="base" hangingPunct="0">
        <a:spcBef>
          <a:spcPct val="20000"/>
        </a:spcBef>
        <a:spcAft>
          <a:spcPct val="0"/>
        </a:spcAft>
        <a:buChar char="•"/>
        <a:defRPr sz="14972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3472500" indent="-1335817" algn="l" defTabSz="4273367" rtl="0" eaLnBrk="0" fontAlgn="base" hangingPunct="0">
        <a:spcBef>
          <a:spcPct val="20000"/>
        </a:spcBef>
        <a:spcAft>
          <a:spcPct val="0"/>
        </a:spcAft>
        <a:buChar char="–"/>
        <a:defRPr sz="13143">
          <a:solidFill>
            <a:schemeClr val="tx1"/>
          </a:solidFill>
          <a:latin typeface="+mn-lt"/>
          <a:ea typeface="ヒラギノ角ゴ Pro W3" charset="-128"/>
        </a:defRPr>
      </a:lvl2pPr>
      <a:lvl3pPr marL="5341709" indent="-1068342" algn="l" defTabSz="4273367" rtl="0" eaLnBrk="0" fontAlgn="base" hangingPunct="0">
        <a:spcBef>
          <a:spcPct val="20000"/>
        </a:spcBef>
        <a:spcAft>
          <a:spcPct val="0"/>
        </a:spcAft>
        <a:buChar char="•"/>
        <a:defRPr sz="11315">
          <a:solidFill>
            <a:schemeClr val="tx1"/>
          </a:solidFill>
          <a:latin typeface="+mn-lt"/>
          <a:ea typeface="ヒラギノ角ゴ Pro W3" charset="-128"/>
        </a:defRPr>
      </a:lvl3pPr>
      <a:lvl4pPr marL="7479947" indent="-1069897" algn="l" defTabSz="4273367" rtl="0" eaLnBrk="0" fontAlgn="base" hangingPunct="0">
        <a:spcBef>
          <a:spcPct val="20000"/>
        </a:spcBef>
        <a:spcAft>
          <a:spcPct val="0"/>
        </a:spcAft>
        <a:buChar char="–"/>
        <a:defRPr sz="9257">
          <a:solidFill>
            <a:schemeClr val="tx1"/>
          </a:solidFill>
          <a:latin typeface="+mn-lt"/>
          <a:ea typeface="ヒラギノ角ゴ Pro W3" charset="-128"/>
        </a:defRPr>
      </a:lvl4pPr>
      <a:lvl5pPr marL="9616630" indent="-1068342" algn="l" defTabSz="4273367" rtl="0" eaLnBrk="0" fontAlgn="base" hangingPunct="0">
        <a:spcBef>
          <a:spcPct val="20000"/>
        </a:spcBef>
        <a:spcAft>
          <a:spcPct val="0"/>
        </a:spcAft>
        <a:buChar char="»"/>
        <a:defRPr sz="9257">
          <a:solidFill>
            <a:schemeClr val="tx1"/>
          </a:solidFill>
          <a:latin typeface="+mn-lt"/>
          <a:ea typeface="ヒラギノ角ゴ Pro W3" charset="-128"/>
        </a:defRPr>
      </a:lvl5pPr>
      <a:lvl6pPr marL="10064495" indent="-1068342" algn="l" defTabSz="4273367" rtl="0" fontAlgn="base">
        <a:spcBef>
          <a:spcPct val="20000"/>
        </a:spcBef>
        <a:spcAft>
          <a:spcPct val="0"/>
        </a:spcAft>
        <a:buChar char="»"/>
        <a:defRPr sz="9257">
          <a:solidFill>
            <a:schemeClr val="tx1"/>
          </a:solidFill>
          <a:latin typeface="+mn-lt"/>
          <a:ea typeface="ヒラギノ角ゴ Pro W3" charset="-128"/>
        </a:defRPr>
      </a:lvl6pPr>
      <a:lvl7pPr marL="10512359" indent="-1068342" algn="l" defTabSz="4273367" rtl="0" fontAlgn="base">
        <a:spcBef>
          <a:spcPct val="20000"/>
        </a:spcBef>
        <a:spcAft>
          <a:spcPct val="0"/>
        </a:spcAft>
        <a:buChar char="»"/>
        <a:defRPr sz="9257">
          <a:solidFill>
            <a:schemeClr val="tx1"/>
          </a:solidFill>
          <a:latin typeface="+mn-lt"/>
          <a:ea typeface="ヒラギノ角ゴ Pro W3" charset="-128"/>
        </a:defRPr>
      </a:lvl7pPr>
      <a:lvl8pPr marL="10960222" indent="-1068342" algn="l" defTabSz="4273367" rtl="0" fontAlgn="base">
        <a:spcBef>
          <a:spcPct val="20000"/>
        </a:spcBef>
        <a:spcAft>
          <a:spcPct val="0"/>
        </a:spcAft>
        <a:buChar char="»"/>
        <a:defRPr sz="9257">
          <a:solidFill>
            <a:schemeClr val="tx1"/>
          </a:solidFill>
          <a:latin typeface="+mn-lt"/>
          <a:ea typeface="ヒラギノ角ゴ Pro W3" charset="-128"/>
        </a:defRPr>
      </a:lvl8pPr>
      <a:lvl9pPr marL="11408086" indent="-1068342" algn="l" defTabSz="4273367" rtl="0" fontAlgn="base">
        <a:spcBef>
          <a:spcPct val="20000"/>
        </a:spcBef>
        <a:spcAft>
          <a:spcPct val="0"/>
        </a:spcAft>
        <a:buChar char="»"/>
        <a:defRPr sz="9257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47864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95727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43591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91455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239319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87183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135047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582910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14815457" y="18543302"/>
            <a:ext cx="14967857" cy="12546298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endParaRPr lang="en-US" sz="4133" b="1" dirty="0">
              <a:solidFill>
                <a:srgbClr val="0070C0"/>
              </a:solidFill>
              <a:latin typeface="Georgia"/>
              <a:cs typeface="Georgia"/>
            </a:endParaRPr>
          </a:p>
          <a:p>
            <a:endParaRPr lang="en-US" sz="4133" b="1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0654171" y="17155886"/>
            <a:ext cx="12540343" cy="13933714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653167" indent="-653167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Spoilers </a:t>
            </a:r>
            <a:r>
              <a:rPr lang="en-US" sz="3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might </a:t>
            </a: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spoil stories but…</a:t>
            </a:r>
          </a:p>
          <a:p>
            <a:pPr marL="653167" indent="-653167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653167" indent="-653167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Hypothesis 1</a:t>
            </a:r>
            <a:r>
              <a:rPr lang="en-US" sz="3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101031" lvl="1" indent="-653167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 significant difference between spoiler condition! </a:t>
            </a:r>
          </a:p>
          <a:p>
            <a:pPr marL="1101031" lvl="1" indent="-653167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Maybe spoilers don’t matter (much)?</a:t>
            </a:r>
            <a:endParaRPr lang="en-US" sz="36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101031" lvl="1" indent="-653167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Lack </a:t>
            </a: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significant </a:t>
            </a: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effect may </a:t>
            </a: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come from </a:t>
            </a: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individual </a:t>
            </a: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differences</a:t>
            </a: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(figure 2)</a:t>
            </a: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653167" indent="-653167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Hypothesis </a:t>
            </a:r>
            <a:r>
              <a:rPr lang="en-US" sz="3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2:</a:t>
            </a:r>
          </a:p>
          <a:p>
            <a:pPr marL="1101031" lvl="1" indent="-653167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Participants with higher rating on the NFC scale were </a:t>
            </a: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affected </a:t>
            </a: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more by spoiled/unspoiled episodes than the participants who scored lower on the NFC scale. </a:t>
            </a:r>
          </a:p>
          <a:p>
            <a:pPr marL="1101031" lvl="1" indent="-653167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Participants with high NFC scale score enjoyed the episode less when it was spoiled.</a:t>
            </a:r>
            <a:endParaRPr lang="en-US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643880" indent="-653167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This data accurately reflects the previous data (especially Johnson and Rosenbaum)</a:t>
            </a:r>
            <a:endParaRPr lang="en-US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sz="3657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Future Directions</a:t>
            </a:r>
          </a:p>
          <a:p>
            <a:pPr marL="653167" indent="-653167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Continue data collection</a:t>
            </a:r>
          </a:p>
          <a:p>
            <a:pPr marL="1110318" lvl="1" indent="-653167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larger sample is needed due to small effect </a:t>
            </a: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sizes</a:t>
            </a:r>
          </a:p>
          <a:p>
            <a:pPr marL="653167" indent="-653167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Have participants select a summary, but they are shown a different episode (manipulation of preference)</a:t>
            </a:r>
            <a:endParaRPr lang="en-US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4891657" y="4963886"/>
            <a:ext cx="14891657" cy="12213668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endParaRPr lang="en-US" sz="4133" b="1" dirty="0">
              <a:solidFill>
                <a:srgbClr val="0070C0"/>
              </a:solidFill>
              <a:latin typeface="Georgia"/>
              <a:cs typeface="Georgia"/>
            </a:endParaRPr>
          </a:p>
          <a:p>
            <a:endParaRPr lang="en-US" sz="4133" b="1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57942" y="17564177"/>
            <a:ext cx="12966880" cy="13737772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pPr marL="522534" indent="-522534">
              <a:buFont typeface="Arial"/>
              <a:buChar char="•"/>
            </a:pPr>
            <a:endParaRPr lang="en-US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22534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Administered an online survey</a:t>
            </a:r>
          </a:p>
          <a:p>
            <a:pPr marL="522534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Participants (N = 131) were assigned two groups:</a:t>
            </a:r>
          </a:p>
          <a:p>
            <a:pPr marL="979685" lvl="1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Spoiled summary and Unspoiled summary</a:t>
            </a:r>
          </a:p>
          <a:p>
            <a:pPr marL="522534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Participants chose one of four television episode genres:</a:t>
            </a:r>
          </a:p>
          <a:p>
            <a:pPr marL="979685" lvl="1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“A classic featuring a woman who is recovering from surgery”</a:t>
            </a:r>
          </a:p>
          <a:p>
            <a:pPr marL="979685" lvl="1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“A violent, intense dystopian look at the future”</a:t>
            </a:r>
          </a:p>
          <a:p>
            <a:pPr marL="979685" lvl="1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“A modern comedy on a college campus”</a:t>
            </a:r>
          </a:p>
          <a:p>
            <a:pPr marL="979685" lvl="1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“A modern drama featuring four characters’ stories”</a:t>
            </a:r>
          </a:p>
          <a:p>
            <a:pPr marL="522534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Asked to rate how much they expected to enjoy the episode based on a brief summary (1 – 9)</a:t>
            </a:r>
          </a:p>
          <a:p>
            <a:pPr marL="979685" lvl="1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If in the Spoiled condition, the summary contained a spoiler about the episode’s ending</a:t>
            </a:r>
          </a:p>
          <a:p>
            <a:pPr marL="522534" indent="-522534">
              <a:buFont typeface="Arial"/>
              <a:buChar char="•"/>
            </a:pPr>
            <a:endParaRPr lang="en-US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22534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After watching the episode, participants had to rate how much they enjoyed the episode (1 – 9)</a:t>
            </a:r>
          </a:p>
          <a:p>
            <a:pPr marL="522534" indent="-522534">
              <a:buFont typeface="Arial"/>
              <a:buChar char="•"/>
            </a:pPr>
            <a:endParaRPr lang="en-US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22534" indent="-522534">
              <a:buFont typeface="Arial"/>
              <a:buChar char="•"/>
            </a:pPr>
            <a:r>
              <a:rPr lang="en-US" sz="3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Need for Cognition Scale</a:t>
            </a:r>
          </a:p>
          <a:p>
            <a:pPr marL="979685" lvl="1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“I would prefer complex to simple problems.”</a:t>
            </a:r>
          </a:p>
          <a:p>
            <a:pPr marL="979685" lvl="1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“Thinking is not my idea of fun.”</a:t>
            </a:r>
          </a:p>
          <a:p>
            <a:pPr marL="522534" indent="-522534">
              <a:buFont typeface="Arial"/>
              <a:buChar char="•"/>
            </a:pPr>
            <a:r>
              <a:rPr lang="en-US" sz="3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Need for Affect Scale</a:t>
            </a:r>
          </a:p>
          <a:p>
            <a:pPr marL="979685" lvl="1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“Emotions help people to get along in life.”</a:t>
            </a:r>
          </a:p>
          <a:p>
            <a:pPr marL="979685" lvl="1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“I think it is important to be in touch with my feelings.”</a:t>
            </a:r>
          </a:p>
          <a:p>
            <a:pPr marL="1101031" lvl="1" indent="-653167">
              <a:buFont typeface="Arial" panose="020B0604020202020204" pitchFamily="34" charset="0"/>
              <a:buChar char="•"/>
            </a:pPr>
            <a:endParaRPr lang="en-US" sz="3314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57943" y="4963886"/>
            <a:ext cx="12912594" cy="6694714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pPr marL="522534" indent="-522534">
              <a:buFont typeface="Arial"/>
              <a:buChar char="•"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2534" indent="-522534">
              <a:buFont typeface="Arial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have shown that giving participants spoilers about a particular media will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affect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their rating of enjoyment.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2534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Leavitt and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Christenfeld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(2010)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found that spoilers actually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enjoyment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2534" indent="-522534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Daniel and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Katz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(2018)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 short stories with spoilers, but TV spoilers had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detrimental effect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2534" indent="-522534">
              <a:buFont typeface="Arial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Johnson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Rosenbaum (2018)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found that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Need for Cognition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predicted whether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spoilers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effected enjoyment.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2534" indent="-522534">
              <a:buFont typeface="Arial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research simply assigned stories/television regardless of participant preference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0126312" y="1458044"/>
            <a:ext cx="24383453" cy="110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569" tIns="44785" rIns="89569" bIns="4478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dirty="0" smtClean="0">
                <a:latin typeface="Georgia"/>
                <a:ea typeface="Arial" charset="0"/>
                <a:cs typeface="Georgia"/>
              </a:rPr>
              <a:t>Spoilers Don’t Spoil When Participants Choose What to Watch</a:t>
            </a:r>
            <a:endParaRPr lang="en-US" sz="6600" dirty="0">
              <a:latin typeface="Georgia"/>
              <a:ea typeface="Arial" charset="0"/>
              <a:cs typeface="Georgia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402286" y="2699658"/>
            <a:ext cx="29718000" cy="140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9" tIns="44785" rIns="89569" bIns="4478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343" b="1" dirty="0">
                <a:latin typeface="Georgia"/>
                <a:ea typeface="Arial" charset="0"/>
                <a:cs typeface="Georgia"/>
              </a:rPr>
              <a:t>Olivia B. Gwynn</a:t>
            </a:r>
          </a:p>
          <a:p>
            <a:pPr algn="ctr"/>
            <a:r>
              <a:rPr lang="en-US" sz="3314" b="1" dirty="0">
                <a:latin typeface="Georgia"/>
                <a:ea typeface="Arial" charset="0"/>
                <a:cs typeface="Georgia"/>
              </a:rPr>
              <a:t>Department of Psychology, Westfield State University</a:t>
            </a:r>
          </a:p>
          <a:p>
            <a:pPr algn="ctr"/>
            <a:endParaRPr lang="en-US" sz="914" dirty="0">
              <a:latin typeface="Georgia"/>
              <a:ea typeface="Arial" charset="0"/>
              <a:cs typeface="Georgia"/>
            </a:endParaRPr>
          </a:p>
        </p:txBody>
      </p:sp>
      <p:sp>
        <p:nvSpPr>
          <p:cNvPr id="14407" name="Rectangle 11"/>
          <p:cNvSpPr>
            <a:spLocks noChangeArrowheads="1"/>
          </p:cNvSpPr>
          <p:nvPr/>
        </p:nvSpPr>
        <p:spPr bwMode="auto">
          <a:xfrm>
            <a:off x="2435104" y="16598676"/>
            <a:ext cx="9958270" cy="98727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Methods</a:t>
            </a:r>
            <a:endParaRPr lang="en-US" sz="4114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17504229" y="4093028"/>
            <a:ext cx="9829800" cy="8925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29" b="1" dirty="0" smtClean="0">
                <a:solidFill>
                  <a:schemeClr val="bg1"/>
                </a:solidFill>
                <a:latin typeface="Georgia"/>
                <a:cs typeface="Georgia"/>
              </a:rPr>
              <a:t>Methods (cont.)</a:t>
            </a:r>
            <a:endParaRPr lang="en-US" sz="5029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17" name="Rectangle 11"/>
          <p:cNvSpPr>
            <a:spLocks noChangeArrowheads="1"/>
          </p:cNvSpPr>
          <p:nvPr/>
        </p:nvSpPr>
        <p:spPr bwMode="auto">
          <a:xfrm>
            <a:off x="2612572" y="4093028"/>
            <a:ext cx="9827515" cy="8925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Introduction</a:t>
            </a:r>
          </a:p>
        </p:txBody>
      </p:sp>
      <p:sp>
        <p:nvSpPr>
          <p:cNvPr id="129" name="Rectangle 11"/>
          <p:cNvSpPr>
            <a:spLocks noChangeArrowheads="1"/>
          </p:cNvSpPr>
          <p:nvPr/>
        </p:nvSpPr>
        <p:spPr bwMode="auto">
          <a:xfrm>
            <a:off x="32134629" y="16285028"/>
            <a:ext cx="9827515" cy="8925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Discussion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7943" y="13215258"/>
            <a:ext cx="12966881" cy="2873829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pPr marL="522534" indent="-522534">
              <a:buFont typeface="Arial"/>
              <a:buChar char="•"/>
            </a:pP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22534" indent="-522534">
              <a:buFont typeface="Arial"/>
              <a:buChar char="•"/>
            </a:pPr>
            <a:r>
              <a:rPr lang="en-US" sz="3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Hypothesis 1:</a:t>
            </a: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Episodes with a spoiler will be rated lower than episodes without a spoiler</a:t>
            </a:r>
          </a:p>
          <a:p>
            <a:pPr marL="522534" indent="-522534">
              <a:buFont typeface="Arial" charset="0"/>
              <a:buChar char="•"/>
            </a:pPr>
            <a:r>
              <a:rPr lang="en-US" sz="3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Hypothesis 2: </a:t>
            </a: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Participants with higher ratings on the NFC scale will be affected differently by spoilers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2525485" y="12344400"/>
            <a:ext cx="9827515" cy="8925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Hypotheses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54400" y="33963429"/>
            <a:ext cx="184731" cy="728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133" dirty="0">
              <a:latin typeface="Georgia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0654171" y="4963886"/>
            <a:ext cx="12627429" cy="10798629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pPr defTabSz="1045068"/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2047543" y="4093028"/>
            <a:ext cx="9829800" cy="8925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Results </a:t>
            </a:r>
            <a:r>
              <a:rPr lang="en-US" sz="5029" b="1" dirty="0" smtClean="0">
                <a:solidFill>
                  <a:schemeClr val="bg1"/>
                </a:solidFill>
                <a:latin typeface="Georgia"/>
                <a:cs typeface="Georgia"/>
              </a:rPr>
              <a:t>(cont.)</a:t>
            </a:r>
            <a:endParaRPr lang="en-US" sz="5029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27700" y="13650685"/>
            <a:ext cx="116694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22534" indent="-522534">
              <a:buFont typeface="Arial"/>
              <a:buChar char="•"/>
            </a:pPr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Possible interaction between NFC score and Spoilers</a:t>
            </a:r>
            <a:endParaRPr lang="en-US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11" y="713783"/>
            <a:ext cx="6076950" cy="3050695"/>
          </a:xfrm>
          <a:prstGeom prst="rect">
            <a:avLst/>
          </a:prstGeom>
        </p:spPr>
      </p:pic>
      <p:pic>
        <p:nvPicPr>
          <p:cNvPr id="23" name="Picture 22" descr="Westfield State University_200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821" y="713783"/>
            <a:ext cx="2471522" cy="24715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46C33C-D871-F948-905E-FBC3812F3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1054" y="457200"/>
            <a:ext cx="3747247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678" y="19782524"/>
            <a:ext cx="14342722" cy="9932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046" y="5604037"/>
            <a:ext cx="11854591" cy="8209304"/>
          </a:xfrm>
          <a:prstGeom prst="rect">
            <a:avLst/>
          </a:prstGeom>
        </p:spPr>
      </p:pic>
      <p:pic>
        <p:nvPicPr>
          <p:cNvPr id="1026" name="Picture 2" descr="Image result for eye of the beholder twilight z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49" y="6336889"/>
            <a:ext cx="6173383" cy="44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r="11519"/>
          <a:stretch/>
        </p:blipFill>
        <p:spPr bwMode="auto">
          <a:xfrm>
            <a:off x="22614387" y="6336889"/>
            <a:ext cx="6341614" cy="45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is is us first episod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r="7857"/>
          <a:stretch/>
        </p:blipFill>
        <p:spPr bwMode="auto">
          <a:xfrm>
            <a:off x="22648412" y="12481550"/>
            <a:ext cx="63246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ack mirror white bear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68"/>
          <a:stretch/>
        </p:blipFill>
        <p:spPr bwMode="auto">
          <a:xfrm>
            <a:off x="15885240" y="12486971"/>
            <a:ext cx="6186269" cy="41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68800" y="5604037"/>
            <a:ext cx="3835987" cy="648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Twilight Zone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20264" y="5619654"/>
            <a:ext cx="2529860" cy="648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658545" y="11742233"/>
            <a:ext cx="2656496" cy="648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Black Mirror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20264" y="11658600"/>
            <a:ext cx="2220480" cy="648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17422585" y="17711411"/>
            <a:ext cx="9829800" cy="8925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x4">
  <a:themeElements>
    <a:clrScheme name="3x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x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3x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x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x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x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x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x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x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x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x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x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x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x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STORAGE:vas forms:POSTER Templates:ppt temps:3x4.pot</Template>
  <TotalTime>27623</TotalTime>
  <Words>462</Words>
  <Application>Microsoft Office PowerPoint</Application>
  <PresentationFormat>Custom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Georgia</vt:lpstr>
      <vt:lpstr>Tahoma</vt:lpstr>
      <vt:lpstr>Times New Roman</vt:lpstr>
      <vt:lpstr>ヒラギノ角ゴ Pro W3</vt:lpstr>
      <vt:lpstr>3x4</vt:lpstr>
      <vt:lpstr>PowerPoint Presentation</vt:lpstr>
    </vt:vector>
  </TitlesOfParts>
  <Company>VAS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</dc:creator>
  <cp:lastModifiedBy>Daniel, Thomas Alex</cp:lastModifiedBy>
  <cp:revision>480</cp:revision>
  <cp:lastPrinted>2018-11-08T13:44:21Z</cp:lastPrinted>
  <dcterms:created xsi:type="dcterms:W3CDTF">2013-05-07T22:26:41Z</dcterms:created>
  <dcterms:modified xsi:type="dcterms:W3CDTF">2019-04-23T15:14:28Z</dcterms:modified>
</cp:coreProperties>
</file>